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46"/>
  </p:notesMasterIdLst>
  <p:handoutMasterIdLst>
    <p:handoutMasterId r:id="rId47"/>
  </p:handoutMasterIdLst>
  <p:sldIdLst>
    <p:sldId id="256" r:id="rId3"/>
    <p:sldId id="334" r:id="rId4"/>
    <p:sldId id="259" r:id="rId5"/>
    <p:sldId id="271" r:id="rId6"/>
    <p:sldId id="270" r:id="rId7"/>
    <p:sldId id="318" r:id="rId8"/>
    <p:sldId id="333" r:id="rId9"/>
    <p:sldId id="279" r:id="rId10"/>
    <p:sldId id="319" r:id="rId11"/>
    <p:sldId id="302" r:id="rId12"/>
    <p:sldId id="325" r:id="rId13"/>
    <p:sldId id="265" r:id="rId14"/>
    <p:sldId id="327" r:id="rId15"/>
    <p:sldId id="329" r:id="rId16"/>
    <p:sldId id="328" r:id="rId17"/>
    <p:sldId id="330" r:id="rId18"/>
    <p:sldId id="277" r:id="rId19"/>
    <p:sldId id="332" r:id="rId20"/>
    <p:sldId id="335" r:id="rId21"/>
    <p:sldId id="336" r:id="rId22"/>
    <p:sldId id="337" r:id="rId23"/>
    <p:sldId id="357" r:id="rId24"/>
    <p:sldId id="338" r:id="rId25"/>
    <p:sldId id="339" r:id="rId26"/>
    <p:sldId id="340" r:id="rId27"/>
    <p:sldId id="341" r:id="rId28"/>
    <p:sldId id="342" r:id="rId29"/>
    <p:sldId id="343" r:id="rId30"/>
    <p:sldId id="344" r:id="rId31"/>
    <p:sldId id="345" r:id="rId32"/>
    <p:sldId id="346" r:id="rId33"/>
    <p:sldId id="347" r:id="rId34"/>
    <p:sldId id="358" r:id="rId35"/>
    <p:sldId id="348" r:id="rId36"/>
    <p:sldId id="349" r:id="rId37"/>
    <p:sldId id="350" r:id="rId38"/>
    <p:sldId id="351" r:id="rId39"/>
    <p:sldId id="352" r:id="rId40"/>
    <p:sldId id="353" r:id="rId41"/>
    <p:sldId id="354" r:id="rId42"/>
    <p:sldId id="355" r:id="rId43"/>
    <p:sldId id="356" r:id="rId44"/>
    <p:sldId id="314" r:id="rId45"/>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72">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A3F8"/>
    <a:srgbClr val="2D85D1"/>
    <a:srgbClr val="3CA0F3"/>
    <a:srgbClr val="FFFFFF"/>
    <a:srgbClr val="000000"/>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Gaya Medium 2 - Akse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Gaya Gelap 1 - Aksen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0" autoAdjust="0"/>
    <p:restoredTop sz="94660"/>
  </p:normalViewPr>
  <p:slideViewPr>
    <p:cSldViewPr showGuides="1">
      <p:cViewPr varScale="1">
        <p:scale>
          <a:sx n="44" d="100"/>
          <a:sy n="44" d="100"/>
        </p:scale>
        <p:origin x="120" y="66"/>
      </p:cViewPr>
      <p:guideLst>
        <p:guide orient="horz" pos="5372"/>
        <p:guide pos="5759"/>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2/3/2020</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2/3/2020</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dirty="0"/>
          </a:p>
        </p:txBody>
      </p:sp>
      <p:sp>
        <p:nvSpPr>
          <p:cNvPr id="4" name="Tampungan Nomor Slide 3"/>
          <p:cNvSpPr>
            <a:spLocks noGrp="1"/>
          </p:cNvSpPr>
          <p:nvPr>
            <p:ph type="sldNum" sz="quarter" idx="5"/>
          </p:nvPr>
        </p:nvSpPr>
        <p:spPr/>
        <p:txBody>
          <a:bodyPr/>
          <a:lstStyle/>
          <a:p>
            <a:fld id="{7481ECDC-7530-4EA9-86FD-4E56342A475C}" type="slidenum">
              <a:rPr lang="en-US" smtClean="0"/>
              <a:t>1</a:t>
            </a:fld>
            <a:endParaRPr lang="en-US"/>
          </a:p>
        </p:txBody>
      </p:sp>
    </p:spTree>
    <p:extLst>
      <p:ext uri="{BB962C8B-B14F-4D97-AF65-F5344CB8AC3E}">
        <p14:creationId xmlns:p14="http://schemas.microsoft.com/office/powerpoint/2010/main" val="263981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dirty="0"/>
          </a:p>
        </p:txBody>
      </p:sp>
      <p:sp>
        <p:nvSpPr>
          <p:cNvPr id="4" name="Tampungan Nomor Slide 3"/>
          <p:cNvSpPr>
            <a:spLocks noGrp="1"/>
          </p:cNvSpPr>
          <p:nvPr>
            <p:ph type="sldNum" sz="quarter" idx="5"/>
          </p:nvPr>
        </p:nvSpPr>
        <p:spPr/>
        <p:txBody>
          <a:bodyPr/>
          <a:lstStyle/>
          <a:p>
            <a:fld id="{7481ECDC-7530-4EA9-86FD-4E56342A475C}" type="slidenum">
              <a:rPr lang="en-US" smtClean="0"/>
              <a:t>9</a:t>
            </a:fld>
            <a:endParaRPr lang="en-US"/>
          </a:p>
        </p:txBody>
      </p:sp>
    </p:spTree>
    <p:extLst>
      <p:ext uri="{BB962C8B-B14F-4D97-AF65-F5344CB8AC3E}">
        <p14:creationId xmlns:p14="http://schemas.microsoft.com/office/powerpoint/2010/main" val="2989420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dirty="0"/>
          </a:p>
        </p:txBody>
      </p:sp>
      <p:sp>
        <p:nvSpPr>
          <p:cNvPr id="4" name="Tampungan Nomor Slide 3"/>
          <p:cNvSpPr>
            <a:spLocks noGrp="1"/>
          </p:cNvSpPr>
          <p:nvPr>
            <p:ph type="sldNum" sz="quarter" idx="5"/>
          </p:nvPr>
        </p:nvSpPr>
        <p:spPr/>
        <p:txBody>
          <a:bodyPr/>
          <a:lstStyle/>
          <a:p>
            <a:fld id="{7481ECDC-7530-4EA9-86FD-4E56342A475C}" type="slidenum">
              <a:rPr lang="en-US" smtClean="0"/>
              <a:t>12</a:t>
            </a:fld>
            <a:endParaRPr lang="en-US"/>
          </a:p>
        </p:txBody>
      </p:sp>
    </p:spTree>
    <p:extLst>
      <p:ext uri="{BB962C8B-B14F-4D97-AF65-F5344CB8AC3E}">
        <p14:creationId xmlns:p14="http://schemas.microsoft.com/office/powerpoint/2010/main" val="2017348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dirty="0"/>
          </a:p>
        </p:txBody>
      </p:sp>
      <p:sp>
        <p:nvSpPr>
          <p:cNvPr id="4" name="Tampungan Nomor Slide 3"/>
          <p:cNvSpPr>
            <a:spLocks noGrp="1"/>
          </p:cNvSpPr>
          <p:nvPr>
            <p:ph type="sldNum" sz="quarter" idx="5"/>
          </p:nvPr>
        </p:nvSpPr>
        <p:spPr/>
        <p:txBody>
          <a:bodyPr/>
          <a:lstStyle/>
          <a:p>
            <a:fld id="{7481ECDC-7530-4EA9-86FD-4E56342A475C}" type="slidenum">
              <a:rPr lang="en-US" smtClean="0"/>
              <a:t>13</a:t>
            </a:fld>
            <a:endParaRPr lang="en-US"/>
          </a:p>
        </p:txBody>
      </p:sp>
    </p:spTree>
    <p:extLst>
      <p:ext uri="{BB962C8B-B14F-4D97-AF65-F5344CB8AC3E}">
        <p14:creationId xmlns:p14="http://schemas.microsoft.com/office/powerpoint/2010/main" val="366671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id-ID" dirty="0"/>
          </a:p>
        </p:txBody>
      </p:sp>
      <p:sp>
        <p:nvSpPr>
          <p:cNvPr id="4" name="Tampungan Nomor Slide 3"/>
          <p:cNvSpPr>
            <a:spLocks noGrp="1"/>
          </p:cNvSpPr>
          <p:nvPr>
            <p:ph type="sldNum" sz="quarter" idx="5"/>
          </p:nvPr>
        </p:nvSpPr>
        <p:spPr/>
        <p:txBody>
          <a:bodyPr/>
          <a:lstStyle/>
          <a:p>
            <a:fld id="{7481ECDC-7530-4EA9-86FD-4E56342A475C}" type="slidenum">
              <a:rPr lang="en-US" smtClean="0"/>
              <a:t>14</a:t>
            </a:fld>
            <a:endParaRPr lang="en-US"/>
          </a:p>
        </p:txBody>
      </p:sp>
    </p:spTree>
    <p:extLst>
      <p:ext uri="{BB962C8B-B14F-4D97-AF65-F5344CB8AC3E}">
        <p14:creationId xmlns:p14="http://schemas.microsoft.com/office/powerpoint/2010/main" val="539740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en-US" dirty="0" err="1"/>
              <a:t>Nekrosis</a:t>
            </a:r>
            <a:r>
              <a:rPr lang="en-US" dirty="0"/>
              <a:t> </a:t>
            </a:r>
            <a:r>
              <a:rPr lang="id-ID" sz="2100" b="0" i="0" kern="1200" dirty="0">
                <a:solidFill>
                  <a:schemeClr val="tx1"/>
                </a:solidFill>
                <a:effectLst/>
                <a:latin typeface="+mn-lt"/>
                <a:ea typeface="+mn-ea"/>
                <a:cs typeface="+mn-cs"/>
              </a:rPr>
              <a:t>cedera sel yang mengakibatkan kematian</a:t>
            </a:r>
            <a:endParaRPr lang="id-ID" dirty="0"/>
          </a:p>
        </p:txBody>
      </p:sp>
      <p:sp>
        <p:nvSpPr>
          <p:cNvPr id="4" name="Tampungan Nomor Slide 3"/>
          <p:cNvSpPr>
            <a:spLocks noGrp="1"/>
          </p:cNvSpPr>
          <p:nvPr>
            <p:ph type="sldNum" sz="quarter" idx="5"/>
          </p:nvPr>
        </p:nvSpPr>
        <p:spPr/>
        <p:txBody>
          <a:bodyPr/>
          <a:lstStyle/>
          <a:p>
            <a:fld id="{7481ECDC-7530-4EA9-86FD-4E56342A475C}" type="slidenum">
              <a:rPr lang="en-US" smtClean="0"/>
              <a:t>15</a:t>
            </a:fld>
            <a:endParaRPr lang="en-US"/>
          </a:p>
        </p:txBody>
      </p:sp>
    </p:spTree>
    <p:extLst>
      <p:ext uri="{BB962C8B-B14F-4D97-AF65-F5344CB8AC3E}">
        <p14:creationId xmlns:p14="http://schemas.microsoft.com/office/powerpoint/2010/main" val="3847420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5DDDD-56F9-4587-8BF0-718DF3731FB8}"/>
              </a:ext>
            </a:extLst>
          </p:cNvPr>
          <p:cNvSpPr>
            <a:spLocks noGrp="1"/>
          </p:cNvSpPr>
          <p:nvPr>
            <p:ph type="dt" sz="half" idx="10"/>
          </p:nvPr>
        </p:nvSpPr>
        <p:spPr/>
        <p:txBody>
          <a:bodyPr/>
          <a:lstStyle/>
          <a:p>
            <a:fld id="{6FD48708-0200-4C13-8973-B2C02258E5B6}" type="datetimeFigureOut">
              <a:rPr lang="en-IN" smtClean="0"/>
              <a:t>03-02-2020</a:t>
            </a:fld>
            <a:endParaRPr lang="en-IN"/>
          </a:p>
        </p:txBody>
      </p:sp>
      <p:sp>
        <p:nvSpPr>
          <p:cNvPr id="3" name="Footer Placeholder 2">
            <a:extLst>
              <a:ext uri="{FF2B5EF4-FFF2-40B4-BE49-F238E27FC236}">
                <a16:creationId xmlns:a16="http://schemas.microsoft.com/office/drawing/2014/main" id="{3317E45C-DDE6-4D0C-9468-D058BBB6F39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74C87F-F8C5-4640-B07C-1965E1EE8029}"/>
              </a:ext>
            </a:extLst>
          </p:cNvPr>
          <p:cNvSpPr>
            <a:spLocks noGrp="1"/>
          </p:cNvSpPr>
          <p:nvPr>
            <p:ph type="sldNum" sz="quarter" idx="12"/>
          </p:nvPr>
        </p:nvSpPr>
        <p:spPr/>
        <p:txBody>
          <a:bodyPr/>
          <a:lstStyle/>
          <a:p>
            <a:fld id="{E600ACEA-00D9-4794-82B6-FE85B26B007D}" type="slidenum">
              <a:rPr lang="en-IN" smtClean="0"/>
              <a:t>‹#›</a:t>
            </a:fld>
            <a:endParaRPr lang="en-IN"/>
          </a:p>
        </p:txBody>
      </p:sp>
    </p:spTree>
    <p:extLst>
      <p:ext uri="{BB962C8B-B14F-4D97-AF65-F5344CB8AC3E}">
        <p14:creationId xmlns:p14="http://schemas.microsoft.com/office/powerpoint/2010/main" val="432578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useBgFill="1">
        <p:nvSpPr>
          <p:cNvPr id="40" name="円/楕円 39"/>
          <p:cNvSpPr/>
          <p:nvPr userDrawn="1"/>
        </p:nvSpPr>
        <p:spPr>
          <a:xfrm>
            <a:off x="1438350"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2" name="円/楕円 41"/>
          <p:cNvSpPr/>
          <p:nvPr userDrawn="1"/>
        </p:nvSpPr>
        <p:spPr>
          <a:xfrm>
            <a:off x="4678710" y="4000520"/>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4" name="円/楕円 43"/>
          <p:cNvSpPr/>
          <p:nvPr userDrawn="1"/>
        </p:nvSpPr>
        <p:spPr>
          <a:xfrm>
            <a:off x="799107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6" name="円/楕円 45"/>
          <p:cNvSpPr/>
          <p:nvPr userDrawn="1"/>
        </p:nvSpPr>
        <p:spPr>
          <a:xfrm>
            <a:off x="11231438" y="3964253"/>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8" name="円/楕円 47"/>
          <p:cNvSpPr/>
          <p:nvPr userDrawn="1"/>
        </p:nvSpPr>
        <p:spPr>
          <a:xfrm>
            <a:off x="1447179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682025" y="2969293"/>
            <a:ext cx="3886817"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914322" y="3122310"/>
            <a:ext cx="3404348"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3" name="円/楕円 62"/>
          <p:cNvSpPr/>
          <p:nvPr userDrawn="1"/>
        </p:nvSpPr>
        <p:spPr>
          <a:xfrm>
            <a:off x="6024937" y="630711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6329285" y="6511562"/>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509223" y="4735650"/>
            <a:ext cx="4321044"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701789" y="4717473"/>
            <a:ext cx="402604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817820" cy="188369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0" name="円/楕円 79"/>
          <p:cNvSpPr/>
          <p:nvPr userDrawn="1"/>
        </p:nvSpPr>
        <p:spPr>
          <a:xfrm>
            <a:off x="10801402" y="4356669"/>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11148306" y="4642999"/>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9095743" y="2878060"/>
            <a:ext cx="447376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9659486" y="2936830"/>
            <a:ext cx="3910020"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flipV="1">
            <a:off x="7285077" y="4986739"/>
            <a:ext cx="3516325" cy="195044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a:cxnSpLocks/>
            <a:stCxn id="80" idx="6"/>
            <a:endCxn id="80" idx="6"/>
          </p:cNvCxnSpPr>
          <p:nvPr userDrawn="1"/>
        </p:nvCxnSpPr>
        <p:spPr>
          <a:xfrm>
            <a:off x="12061542" y="4986739"/>
            <a:ext cx="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15170842" y="524509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85877" y="5518227"/>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3661511" y="3842924"/>
            <a:ext cx="4406678"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3805507" y="3921865"/>
            <a:ext cx="4050667"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cxnSpLocks/>
            <a:stCxn id="80" idx="6"/>
          </p:cNvCxnSpPr>
          <p:nvPr userDrawn="1"/>
        </p:nvCxnSpPr>
        <p:spPr>
          <a:xfrm>
            <a:off x="12061542" y="4986739"/>
            <a:ext cx="3109300" cy="81079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430982" y="5875161"/>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43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childTnLst>
                          </p:cTn>
                        </p:par>
                        <p:par>
                          <p:cTn id="38" fill="hold">
                            <p:stCondLst>
                              <p:cond delay="2500"/>
                            </p:stCondLst>
                            <p:childTnLst>
                              <p:par>
                                <p:cTn id="39" presetID="49" presetClass="entr" presetSubtype="0" decel="100000"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p:cTn id="41" dur="300" fill="hold"/>
                                        <p:tgtEl>
                                          <p:spTgt spid="63"/>
                                        </p:tgtEl>
                                        <p:attrNameLst>
                                          <p:attrName>ppt_w</p:attrName>
                                        </p:attrNameLst>
                                      </p:cBhvr>
                                      <p:tavLst>
                                        <p:tav tm="0">
                                          <p:val>
                                            <p:fltVal val="0"/>
                                          </p:val>
                                        </p:tav>
                                        <p:tav tm="100000">
                                          <p:val>
                                            <p:strVal val="#ppt_w"/>
                                          </p:val>
                                        </p:tav>
                                      </p:tavLst>
                                    </p:anim>
                                    <p:anim calcmode="lin" valueType="num">
                                      <p:cBhvr>
                                        <p:cTn id="42" dur="300" fill="hold"/>
                                        <p:tgtEl>
                                          <p:spTgt spid="63"/>
                                        </p:tgtEl>
                                        <p:attrNameLst>
                                          <p:attrName>ppt_h</p:attrName>
                                        </p:attrNameLst>
                                      </p:cBhvr>
                                      <p:tavLst>
                                        <p:tav tm="0">
                                          <p:val>
                                            <p:fltVal val="0"/>
                                          </p:val>
                                        </p:tav>
                                        <p:tav tm="100000">
                                          <p:val>
                                            <p:strVal val="#ppt_h"/>
                                          </p:val>
                                        </p:tav>
                                      </p:tavLst>
                                    </p:anim>
                                    <p:anim calcmode="lin" valueType="num">
                                      <p:cBhvr>
                                        <p:cTn id="43" dur="300" fill="hold"/>
                                        <p:tgtEl>
                                          <p:spTgt spid="63"/>
                                        </p:tgtEl>
                                        <p:attrNameLst>
                                          <p:attrName>style.rotation</p:attrName>
                                        </p:attrNameLst>
                                      </p:cBhvr>
                                      <p:tavLst>
                                        <p:tav tm="0">
                                          <p:val>
                                            <p:fltVal val="360"/>
                                          </p:val>
                                        </p:tav>
                                        <p:tav tm="100000">
                                          <p:val>
                                            <p:fltVal val="0"/>
                                          </p:val>
                                        </p:tav>
                                      </p:tavLst>
                                    </p:anim>
                                    <p:animEffect transition="in" filter="fade">
                                      <p:cBhvr>
                                        <p:cTn id="44" dur="300"/>
                                        <p:tgtEl>
                                          <p:spTgt spid="63"/>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p:cTn id="47" dur="500" fill="hold"/>
                                        <p:tgtEl>
                                          <p:spTgt spid="64"/>
                                        </p:tgtEl>
                                        <p:attrNameLst>
                                          <p:attrName>ppt_w</p:attrName>
                                        </p:attrNameLst>
                                      </p:cBhvr>
                                      <p:tavLst>
                                        <p:tav tm="0">
                                          <p:val>
                                            <p:fltVal val="0"/>
                                          </p:val>
                                        </p:tav>
                                        <p:tav tm="100000">
                                          <p:val>
                                            <p:strVal val="#ppt_w"/>
                                          </p:val>
                                        </p:tav>
                                      </p:tavLst>
                                    </p:anim>
                                    <p:anim calcmode="lin" valueType="num">
                                      <p:cBhvr>
                                        <p:cTn id="48" dur="500" fill="hold"/>
                                        <p:tgtEl>
                                          <p:spTgt spid="64"/>
                                        </p:tgtEl>
                                        <p:attrNameLst>
                                          <p:attrName>ppt_h</p:attrName>
                                        </p:attrNameLst>
                                      </p:cBhvr>
                                      <p:tavLst>
                                        <p:tav tm="0">
                                          <p:val>
                                            <p:fltVal val="0"/>
                                          </p:val>
                                        </p:tav>
                                        <p:tav tm="100000">
                                          <p:val>
                                            <p:strVal val="#ppt_h"/>
                                          </p:val>
                                        </p:tav>
                                      </p:tavLst>
                                    </p:anim>
                                    <p:anim calcmode="lin" valueType="num">
                                      <p:cBhvr>
                                        <p:cTn id="49" dur="500" fill="hold"/>
                                        <p:tgtEl>
                                          <p:spTgt spid="64"/>
                                        </p:tgtEl>
                                        <p:attrNameLst>
                                          <p:attrName>style.rotation</p:attrName>
                                        </p:attrNameLst>
                                      </p:cBhvr>
                                      <p:tavLst>
                                        <p:tav tm="0">
                                          <p:val>
                                            <p:fltVal val="360"/>
                                          </p:val>
                                        </p:tav>
                                        <p:tav tm="100000">
                                          <p:val>
                                            <p:fltVal val="0"/>
                                          </p:val>
                                        </p:tav>
                                      </p:tavLst>
                                    </p:anim>
                                    <p:animEffect transition="in" filter="fade">
                                      <p:cBhvr>
                                        <p:cTn id="50" dur="500"/>
                                        <p:tgtEl>
                                          <p:spTgt spid="64"/>
                                        </p:tgtEl>
                                      </p:cBhvr>
                                    </p:animEffect>
                                  </p:childTnLst>
                                </p:cTn>
                              </p:par>
                            </p:childTnLst>
                          </p:cTn>
                        </p:par>
                        <p:par>
                          <p:cTn id="51" fill="hold">
                            <p:stCondLst>
                              <p:cond delay="3000"/>
                            </p:stCondLst>
                            <p:childTnLst>
                              <p:par>
                                <p:cTn id="52" presetID="2" presetClass="entr" presetSubtype="1" decel="100000" fill="hold" nodeType="after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fill="hold"/>
                                        <p:tgtEl>
                                          <p:spTgt spid="65"/>
                                        </p:tgtEl>
                                        <p:attrNameLst>
                                          <p:attrName>ppt_x</p:attrName>
                                        </p:attrNameLst>
                                      </p:cBhvr>
                                      <p:tavLst>
                                        <p:tav tm="0">
                                          <p:val>
                                            <p:strVal val="#ppt_x"/>
                                          </p:val>
                                        </p:tav>
                                        <p:tav tm="100000">
                                          <p:val>
                                            <p:strVal val="#ppt_x"/>
                                          </p:val>
                                        </p:tav>
                                      </p:tavLst>
                                    </p:anim>
                                    <p:anim calcmode="lin" valueType="num">
                                      <p:cBhvr additive="base">
                                        <p:cTn id="55" dur="500" fill="hold"/>
                                        <p:tgtEl>
                                          <p:spTgt spid="65"/>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68">
                                            <p:txEl>
                                              <p:pRg st="0" end="0"/>
                                            </p:txEl>
                                          </p:spTgt>
                                        </p:tgtEl>
                                        <p:attrNameLst>
                                          <p:attrName>style.visibility</p:attrName>
                                        </p:attrNameLst>
                                      </p:cBhvr>
                                      <p:to>
                                        <p:strVal val="visible"/>
                                      </p:to>
                                    </p:set>
                                    <p:anim calcmode="lin" valueType="num">
                                      <p:cBhvr additive="base">
                                        <p:cTn id="58"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0" fill="hold">
                            <p:stCondLst>
                              <p:cond delay="3500"/>
                            </p:stCondLst>
                            <p:childTnLst>
                              <p:par>
                                <p:cTn id="61" presetID="22" presetClass="entr" presetSubtype="8" fill="hold" nodeType="after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wipe(left)">
                                      <p:cBhvr>
                                        <p:cTn id="63" dur="500"/>
                                        <p:tgtEl>
                                          <p:spTgt spid="86"/>
                                        </p:tgtEl>
                                      </p:cBhvr>
                                    </p:animEffect>
                                  </p:childTnLst>
                                </p:cTn>
                              </p:par>
                            </p:childTnLst>
                          </p:cTn>
                        </p:par>
                        <p:par>
                          <p:cTn id="64" fill="hold">
                            <p:stCondLst>
                              <p:cond delay="4000"/>
                            </p:stCondLst>
                            <p:childTnLst>
                              <p:par>
                                <p:cTn id="65" presetID="49" presetClass="entr" presetSubtype="0" decel="100000" fill="hold" grpId="0" nodeType="after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p:cTn id="67" dur="300" fill="hold"/>
                                        <p:tgtEl>
                                          <p:spTgt spid="80"/>
                                        </p:tgtEl>
                                        <p:attrNameLst>
                                          <p:attrName>ppt_w</p:attrName>
                                        </p:attrNameLst>
                                      </p:cBhvr>
                                      <p:tavLst>
                                        <p:tav tm="0">
                                          <p:val>
                                            <p:fltVal val="0"/>
                                          </p:val>
                                        </p:tav>
                                        <p:tav tm="100000">
                                          <p:val>
                                            <p:strVal val="#ppt_w"/>
                                          </p:val>
                                        </p:tav>
                                      </p:tavLst>
                                    </p:anim>
                                    <p:anim calcmode="lin" valueType="num">
                                      <p:cBhvr>
                                        <p:cTn id="68" dur="300" fill="hold"/>
                                        <p:tgtEl>
                                          <p:spTgt spid="80"/>
                                        </p:tgtEl>
                                        <p:attrNameLst>
                                          <p:attrName>ppt_h</p:attrName>
                                        </p:attrNameLst>
                                      </p:cBhvr>
                                      <p:tavLst>
                                        <p:tav tm="0">
                                          <p:val>
                                            <p:fltVal val="0"/>
                                          </p:val>
                                        </p:tav>
                                        <p:tav tm="100000">
                                          <p:val>
                                            <p:strVal val="#ppt_h"/>
                                          </p:val>
                                        </p:tav>
                                      </p:tavLst>
                                    </p:anim>
                                    <p:anim calcmode="lin" valueType="num">
                                      <p:cBhvr>
                                        <p:cTn id="69" dur="300" fill="hold"/>
                                        <p:tgtEl>
                                          <p:spTgt spid="80"/>
                                        </p:tgtEl>
                                        <p:attrNameLst>
                                          <p:attrName>style.rotation</p:attrName>
                                        </p:attrNameLst>
                                      </p:cBhvr>
                                      <p:tavLst>
                                        <p:tav tm="0">
                                          <p:val>
                                            <p:fltVal val="360"/>
                                          </p:val>
                                        </p:tav>
                                        <p:tav tm="100000">
                                          <p:val>
                                            <p:fltVal val="0"/>
                                          </p:val>
                                        </p:tav>
                                      </p:tavLst>
                                    </p:anim>
                                    <p:animEffect transition="in" filter="fade">
                                      <p:cBhvr>
                                        <p:cTn id="70" dur="300"/>
                                        <p:tgtEl>
                                          <p:spTgt spid="80"/>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anim calcmode="lin" valueType="num">
                                      <p:cBhvr>
                                        <p:cTn id="73" dur="500" fill="hold"/>
                                        <p:tgtEl>
                                          <p:spTgt spid="81"/>
                                        </p:tgtEl>
                                        <p:attrNameLst>
                                          <p:attrName>ppt_w</p:attrName>
                                        </p:attrNameLst>
                                      </p:cBhvr>
                                      <p:tavLst>
                                        <p:tav tm="0">
                                          <p:val>
                                            <p:fltVal val="0"/>
                                          </p:val>
                                        </p:tav>
                                        <p:tav tm="100000">
                                          <p:val>
                                            <p:strVal val="#ppt_w"/>
                                          </p:val>
                                        </p:tav>
                                      </p:tavLst>
                                    </p:anim>
                                    <p:anim calcmode="lin" valueType="num">
                                      <p:cBhvr>
                                        <p:cTn id="74" dur="500" fill="hold"/>
                                        <p:tgtEl>
                                          <p:spTgt spid="81"/>
                                        </p:tgtEl>
                                        <p:attrNameLst>
                                          <p:attrName>ppt_h</p:attrName>
                                        </p:attrNameLst>
                                      </p:cBhvr>
                                      <p:tavLst>
                                        <p:tav tm="0">
                                          <p:val>
                                            <p:fltVal val="0"/>
                                          </p:val>
                                        </p:tav>
                                        <p:tav tm="100000">
                                          <p:val>
                                            <p:strVal val="#ppt_h"/>
                                          </p:val>
                                        </p:tav>
                                      </p:tavLst>
                                    </p:anim>
                                    <p:anim calcmode="lin" valueType="num">
                                      <p:cBhvr>
                                        <p:cTn id="75" dur="500" fill="hold"/>
                                        <p:tgtEl>
                                          <p:spTgt spid="81"/>
                                        </p:tgtEl>
                                        <p:attrNameLst>
                                          <p:attrName>style.rotation</p:attrName>
                                        </p:attrNameLst>
                                      </p:cBhvr>
                                      <p:tavLst>
                                        <p:tav tm="0">
                                          <p:val>
                                            <p:fltVal val="360"/>
                                          </p:val>
                                        </p:tav>
                                        <p:tav tm="100000">
                                          <p:val>
                                            <p:fltVal val="0"/>
                                          </p:val>
                                        </p:tav>
                                      </p:tavLst>
                                    </p:anim>
                                    <p:animEffect transition="in" filter="fade">
                                      <p:cBhvr>
                                        <p:cTn id="76" dur="500"/>
                                        <p:tgtEl>
                                          <p:spTgt spid="81"/>
                                        </p:tgtEl>
                                      </p:cBhvr>
                                    </p:animEffect>
                                  </p:childTnLst>
                                </p:cTn>
                              </p:par>
                            </p:childTnLst>
                          </p:cTn>
                        </p:par>
                        <p:par>
                          <p:cTn id="77" fill="hold">
                            <p:stCondLst>
                              <p:cond delay="4500"/>
                            </p:stCondLst>
                            <p:childTnLst>
                              <p:par>
                                <p:cTn id="78" presetID="2" presetClass="entr" presetSubtype="1" decel="100000" fill="hold" nodeType="afterEffect">
                                  <p:stCondLst>
                                    <p:cond delay="0"/>
                                  </p:stCondLst>
                                  <p:childTnLst>
                                    <p:set>
                                      <p:cBhvr>
                                        <p:cTn id="79" dur="1" fill="hold">
                                          <p:stCondLst>
                                            <p:cond delay="0"/>
                                          </p:stCondLst>
                                        </p:cTn>
                                        <p:tgtEl>
                                          <p:spTgt spid="82"/>
                                        </p:tgtEl>
                                        <p:attrNameLst>
                                          <p:attrName>style.visibility</p:attrName>
                                        </p:attrNameLst>
                                      </p:cBhvr>
                                      <p:to>
                                        <p:strVal val="visible"/>
                                      </p:to>
                                    </p:set>
                                    <p:anim calcmode="lin" valueType="num">
                                      <p:cBhvr additive="base">
                                        <p:cTn id="80" dur="500" fill="hold"/>
                                        <p:tgtEl>
                                          <p:spTgt spid="82"/>
                                        </p:tgtEl>
                                        <p:attrNameLst>
                                          <p:attrName>ppt_x</p:attrName>
                                        </p:attrNameLst>
                                      </p:cBhvr>
                                      <p:tavLst>
                                        <p:tav tm="0">
                                          <p:val>
                                            <p:strVal val="#ppt_x"/>
                                          </p:val>
                                        </p:tav>
                                        <p:tav tm="100000">
                                          <p:val>
                                            <p:strVal val="#ppt_x"/>
                                          </p:val>
                                        </p:tav>
                                      </p:tavLst>
                                    </p:anim>
                                    <p:anim calcmode="lin" valueType="num">
                                      <p:cBhvr additive="base">
                                        <p:cTn id="81" dur="500" fill="hold"/>
                                        <p:tgtEl>
                                          <p:spTgt spid="82"/>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85">
                                            <p:txEl>
                                              <p:pRg st="0" end="0"/>
                                            </p:txEl>
                                          </p:spTgt>
                                        </p:tgtEl>
                                        <p:attrNameLst>
                                          <p:attrName>style.visibility</p:attrName>
                                        </p:attrNameLst>
                                      </p:cBhvr>
                                      <p:to>
                                        <p:strVal val="visible"/>
                                      </p:to>
                                    </p:set>
                                    <p:anim calcmode="lin" valueType="num">
                                      <p:cBhvr additive="base">
                                        <p:cTn id="84"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86" fill="hold">
                            <p:stCondLst>
                              <p:cond delay="5000"/>
                            </p:stCondLst>
                            <p:childTnLst>
                              <p:par>
                                <p:cTn id="87" presetID="22" presetClass="entr" presetSubtype="8" fill="hold" nodeType="after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wipe(left)">
                                      <p:cBhvr>
                                        <p:cTn id="89" dur="500"/>
                                        <p:tgtEl>
                                          <p:spTgt spid="95"/>
                                        </p:tgtEl>
                                      </p:cBhvr>
                                    </p:animEffect>
                                  </p:childTnLst>
                                </p:cTn>
                              </p:par>
                            </p:childTnLst>
                          </p:cTn>
                        </p:par>
                        <p:par>
                          <p:cTn id="90" fill="hold">
                            <p:stCondLst>
                              <p:cond delay="5500"/>
                            </p:stCondLst>
                            <p:childTnLst>
                              <p:par>
                                <p:cTn id="91" presetID="22" presetClass="entr" presetSubtype="8" fill="hold" nodeType="afterEffect">
                                  <p:stCondLst>
                                    <p:cond delay="0"/>
                                  </p:stCondLst>
                                  <p:childTnLst>
                                    <p:set>
                                      <p:cBhvr>
                                        <p:cTn id="92" dur="1" fill="hold">
                                          <p:stCondLst>
                                            <p:cond delay="0"/>
                                          </p:stCondLst>
                                        </p:cTn>
                                        <p:tgtEl>
                                          <p:spTgt spid="104"/>
                                        </p:tgtEl>
                                        <p:attrNameLst>
                                          <p:attrName>style.visibility</p:attrName>
                                        </p:attrNameLst>
                                      </p:cBhvr>
                                      <p:to>
                                        <p:strVal val="visible"/>
                                      </p:to>
                                    </p:set>
                                    <p:animEffect transition="in" filter="wipe(left)">
                                      <p:cBhvr>
                                        <p:cTn id="93" dur="500"/>
                                        <p:tgtEl>
                                          <p:spTgt spid="104"/>
                                        </p:tgtEl>
                                      </p:cBhvr>
                                    </p:animEffect>
                                  </p:childTnLst>
                                </p:cTn>
                              </p:par>
                            </p:childTnLst>
                          </p:cTn>
                        </p:par>
                        <p:par>
                          <p:cTn id="94" fill="hold">
                            <p:stCondLst>
                              <p:cond delay="6000"/>
                            </p:stCondLst>
                            <p:childTnLst>
                              <p:par>
                                <p:cTn id="95" presetID="49" presetClass="entr" presetSubtype="0" decel="100000" fill="hold" grpId="0" nodeType="afterEffect">
                                  <p:stCondLst>
                                    <p:cond delay="0"/>
                                  </p:stCondLst>
                                  <p:childTnLst>
                                    <p:set>
                                      <p:cBhvr>
                                        <p:cTn id="96" dur="1" fill="hold">
                                          <p:stCondLst>
                                            <p:cond delay="0"/>
                                          </p:stCondLst>
                                        </p:cTn>
                                        <p:tgtEl>
                                          <p:spTgt spid="98"/>
                                        </p:tgtEl>
                                        <p:attrNameLst>
                                          <p:attrName>style.visibility</p:attrName>
                                        </p:attrNameLst>
                                      </p:cBhvr>
                                      <p:to>
                                        <p:strVal val="visible"/>
                                      </p:to>
                                    </p:set>
                                    <p:anim calcmode="lin" valueType="num">
                                      <p:cBhvr>
                                        <p:cTn id="97" dur="300" fill="hold"/>
                                        <p:tgtEl>
                                          <p:spTgt spid="98"/>
                                        </p:tgtEl>
                                        <p:attrNameLst>
                                          <p:attrName>ppt_w</p:attrName>
                                        </p:attrNameLst>
                                      </p:cBhvr>
                                      <p:tavLst>
                                        <p:tav tm="0">
                                          <p:val>
                                            <p:fltVal val="0"/>
                                          </p:val>
                                        </p:tav>
                                        <p:tav tm="100000">
                                          <p:val>
                                            <p:strVal val="#ppt_w"/>
                                          </p:val>
                                        </p:tav>
                                      </p:tavLst>
                                    </p:anim>
                                    <p:anim calcmode="lin" valueType="num">
                                      <p:cBhvr>
                                        <p:cTn id="98" dur="300" fill="hold"/>
                                        <p:tgtEl>
                                          <p:spTgt spid="98"/>
                                        </p:tgtEl>
                                        <p:attrNameLst>
                                          <p:attrName>ppt_h</p:attrName>
                                        </p:attrNameLst>
                                      </p:cBhvr>
                                      <p:tavLst>
                                        <p:tav tm="0">
                                          <p:val>
                                            <p:fltVal val="0"/>
                                          </p:val>
                                        </p:tav>
                                        <p:tav tm="100000">
                                          <p:val>
                                            <p:strVal val="#ppt_h"/>
                                          </p:val>
                                        </p:tav>
                                      </p:tavLst>
                                    </p:anim>
                                    <p:anim calcmode="lin" valueType="num">
                                      <p:cBhvr>
                                        <p:cTn id="99" dur="300" fill="hold"/>
                                        <p:tgtEl>
                                          <p:spTgt spid="98"/>
                                        </p:tgtEl>
                                        <p:attrNameLst>
                                          <p:attrName>style.rotation</p:attrName>
                                        </p:attrNameLst>
                                      </p:cBhvr>
                                      <p:tavLst>
                                        <p:tav tm="0">
                                          <p:val>
                                            <p:fltVal val="360"/>
                                          </p:val>
                                        </p:tav>
                                        <p:tav tm="100000">
                                          <p:val>
                                            <p:fltVal val="0"/>
                                          </p:val>
                                        </p:tav>
                                      </p:tavLst>
                                    </p:anim>
                                    <p:animEffect transition="in" filter="fade">
                                      <p:cBhvr>
                                        <p:cTn id="100" dur="300"/>
                                        <p:tgtEl>
                                          <p:spTgt spid="98"/>
                                        </p:tgtEl>
                                      </p:cBhvr>
                                    </p:animEffect>
                                  </p:childTnLst>
                                </p:cTn>
                              </p:par>
                              <p:par>
                                <p:cTn id="101" presetID="49" presetClass="entr" presetSubtype="0" decel="100000" fill="hold" grpId="0" nodeType="withEffect">
                                  <p:stCondLst>
                                    <p:cond delay="0"/>
                                  </p:stCondLst>
                                  <p:childTnLst>
                                    <p:set>
                                      <p:cBhvr>
                                        <p:cTn id="102" dur="1" fill="hold">
                                          <p:stCondLst>
                                            <p:cond delay="0"/>
                                          </p:stCondLst>
                                        </p:cTn>
                                        <p:tgtEl>
                                          <p:spTgt spid="99"/>
                                        </p:tgtEl>
                                        <p:attrNameLst>
                                          <p:attrName>style.visibility</p:attrName>
                                        </p:attrNameLst>
                                      </p:cBhvr>
                                      <p:to>
                                        <p:strVal val="visible"/>
                                      </p:to>
                                    </p:set>
                                    <p:anim calcmode="lin" valueType="num">
                                      <p:cBhvr>
                                        <p:cTn id="103" dur="500" fill="hold"/>
                                        <p:tgtEl>
                                          <p:spTgt spid="99"/>
                                        </p:tgtEl>
                                        <p:attrNameLst>
                                          <p:attrName>ppt_w</p:attrName>
                                        </p:attrNameLst>
                                      </p:cBhvr>
                                      <p:tavLst>
                                        <p:tav tm="0">
                                          <p:val>
                                            <p:fltVal val="0"/>
                                          </p:val>
                                        </p:tav>
                                        <p:tav tm="100000">
                                          <p:val>
                                            <p:strVal val="#ppt_w"/>
                                          </p:val>
                                        </p:tav>
                                      </p:tavLst>
                                    </p:anim>
                                    <p:anim calcmode="lin" valueType="num">
                                      <p:cBhvr>
                                        <p:cTn id="104" dur="500" fill="hold"/>
                                        <p:tgtEl>
                                          <p:spTgt spid="99"/>
                                        </p:tgtEl>
                                        <p:attrNameLst>
                                          <p:attrName>ppt_h</p:attrName>
                                        </p:attrNameLst>
                                      </p:cBhvr>
                                      <p:tavLst>
                                        <p:tav tm="0">
                                          <p:val>
                                            <p:fltVal val="0"/>
                                          </p:val>
                                        </p:tav>
                                        <p:tav tm="100000">
                                          <p:val>
                                            <p:strVal val="#ppt_h"/>
                                          </p:val>
                                        </p:tav>
                                      </p:tavLst>
                                    </p:anim>
                                    <p:anim calcmode="lin" valueType="num">
                                      <p:cBhvr>
                                        <p:cTn id="105" dur="500" fill="hold"/>
                                        <p:tgtEl>
                                          <p:spTgt spid="99"/>
                                        </p:tgtEl>
                                        <p:attrNameLst>
                                          <p:attrName>style.rotation</p:attrName>
                                        </p:attrNameLst>
                                      </p:cBhvr>
                                      <p:tavLst>
                                        <p:tav tm="0">
                                          <p:val>
                                            <p:fltVal val="360"/>
                                          </p:val>
                                        </p:tav>
                                        <p:tav tm="100000">
                                          <p:val>
                                            <p:fltVal val="0"/>
                                          </p:val>
                                        </p:tav>
                                      </p:tavLst>
                                    </p:anim>
                                    <p:animEffect transition="in" filter="fade">
                                      <p:cBhvr>
                                        <p:cTn id="106" dur="500"/>
                                        <p:tgtEl>
                                          <p:spTgt spid="99"/>
                                        </p:tgtEl>
                                      </p:cBhvr>
                                    </p:animEffect>
                                  </p:childTnLst>
                                </p:cTn>
                              </p:par>
                            </p:childTnLst>
                          </p:cTn>
                        </p:par>
                        <p:par>
                          <p:cTn id="107" fill="hold">
                            <p:stCondLst>
                              <p:cond delay="6500"/>
                            </p:stCondLst>
                            <p:childTnLst>
                              <p:par>
                                <p:cTn id="108" presetID="2" presetClass="entr" presetSubtype="1" decel="100000" fill="hold" nodeType="afterEffect">
                                  <p:stCondLst>
                                    <p:cond delay="0"/>
                                  </p:stCondLst>
                                  <p:childTnLst>
                                    <p:set>
                                      <p:cBhvr>
                                        <p:cTn id="109" dur="1" fill="hold">
                                          <p:stCondLst>
                                            <p:cond delay="0"/>
                                          </p:stCondLst>
                                        </p:cTn>
                                        <p:tgtEl>
                                          <p:spTgt spid="100"/>
                                        </p:tgtEl>
                                        <p:attrNameLst>
                                          <p:attrName>style.visibility</p:attrName>
                                        </p:attrNameLst>
                                      </p:cBhvr>
                                      <p:to>
                                        <p:strVal val="visible"/>
                                      </p:to>
                                    </p:set>
                                    <p:anim calcmode="lin" valueType="num">
                                      <p:cBhvr additive="base">
                                        <p:cTn id="110" dur="500" fill="hold"/>
                                        <p:tgtEl>
                                          <p:spTgt spid="100"/>
                                        </p:tgtEl>
                                        <p:attrNameLst>
                                          <p:attrName>ppt_x</p:attrName>
                                        </p:attrNameLst>
                                      </p:cBhvr>
                                      <p:tavLst>
                                        <p:tav tm="0">
                                          <p:val>
                                            <p:strVal val="#ppt_x"/>
                                          </p:val>
                                        </p:tav>
                                        <p:tav tm="100000">
                                          <p:val>
                                            <p:strVal val="#ppt_x"/>
                                          </p:val>
                                        </p:tav>
                                      </p:tavLst>
                                    </p:anim>
                                    <p:anim calcmode="lin" valueType="num">
                                      <p:cBhvr additive="base">
                                        <p:cTn id="111" dur="500" fill="hold"/>
                                        <p:tgtEl>
                                          <p:spTgt spid="100"/>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103">
                                            <p:txEl>
                                              <p:pRg st="0" end="0"/>
                                            </p:txEl>
                                          </p:spTgt>
                                        </p:tgtEl>
                                        <p:attrNameLst>
                                          <p:attrName>style.visibility</p:attrName>
                                        </p:attrNameLst>
                                      </p:cBhvr>
                                      <p:to>
                                        <p:strVal val="visible"/>
                                      </p:to>
                                    </p:set>
                                    <p:anim calcmode="lin" valueType="num">
                                      <p:cBhvr additive="base">
                                        <p:cTn id="114"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16" fill="hold">
                            <p:stCondLst>
                              <p:cond delay="7000"/>
                            </p:stCondLst>
                            <p:childTnLst>
                              <p:par>
                                <p:cTn id="117" presetID="22" presetClass="entr" presetSubtype="8" fill="hold" nodeType="afterEffect">
                                  <p:stCondLst>
                                    <p:cond delay="0"/>
                                  </p:stCondLst>
                                  <p:childTnLst>
                                    <p:set>
                                      <p:cBhvr>
                                        <p:cTn id="118" dur="1" fill="hold">
                                          <p:stCondLst>
                                            <p:cond delay="0"/>
                                          </p:stCondLst>
                                        </p:cTn>
                                        <p:tgtEl>
                                          <p:spTgt spid="105"/>
                                        </p:tgtEl>
                                        <p:attrNameLst>
                                          <p:attrName>style.visibility</p:attrName>
                                        </p:attrNameLst>
                                      </p:cBhvr>
                                      <p:to>
                                        <p:strVal val="visible"/>
                                      </p:to>
                                    </p:set>
                                    <p:animEffect transition="in" filter="wipe(left)">
                                      <p:cBhvr>
                                        <p:cTn id="11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653107" y="5503540"/>
            <a:ext cx="2873475" cy="414829"/>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3382566" y="5503540"/>
            <a:ext cx="3073526" cy="414829"/>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6334894" y="5503540"/>
            <a:ext cx="2904498" cy="414829"/>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9071198" y="5503540"/>
            <a:ext cx="3073526" cy="414829"/>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8084688" y="7913532"/>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8957794" y="7968191"/>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5254774" y="3727499"/>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6126641" y="384783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2157177" y="7017955"/>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3085893" y="7102644"/>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cxnSp>
        <p:nvCxnSpPr>
          <p:cNvPr id="7" name="カギ線コネクタ 6"/>
          <p:cNvCxnSpPr>
            <a:cxnSpLocks/>
            <a:stCxn id="4" idx="0"/>
            <a:endCxn id="43" idx="1"/>
          </p:cNvCxnSpPr>
          <p:nvPr userDrawn="1"/>
        </p:nvCxnSpPr>
        <p:spPr>
          <a:xfrm rot="16200000" flipV="1">
            <a:off x="811688" y="4329090"/>
            <a:ext cx="2305169" cy="43731"/>
          </a:xfrm>
          <a:prstGeom prst="bentConnector4">
            <a:avLst>
              <a:gd name="adj1" fmla="val 46876"/>
              <a:gd name="adj2" fmla="val 3570991"/>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cxnSpLocks/>
            <a:stCxn id="12" idx="0"/>
            <a:endCxn id="48" idx="1"/>
          </p:cNvCxnSpPr>
          <p:nvPr userDrawn="1"/>
        </p:nvCxnSpPr>
        <p:spPr>
          <a:xfrm rot="16200000" flipV="1">
            <a:off x="5745854" y="3565958"/>
            <a:ext cx="1368456" cy="2506708"/>
          </a:xfrm>
          <a:prstGeom prst="bentConnector4">
            <a:avLst>
              <a:gd name="adj1" fmla="val 44875"/>
              <a:gd name="adj2" fmla="val 10912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cxnSpLocks/>
            <a:stCxn id="10" idx="2"/>
            <a:endCxn id="50" idx="1"/>
          </p:cNvCxnSpPr>
          <p:nvPr userDrawn="1"/>
        </p:nvCxnSpPr>
        <p:spPr>
          <a:xfrm rot="5400000">
            <a:off x="2757331" y="5247460"/>
            <a:ext cx="1387382" cy="2729200"/>
          </a:xfrm>
          <a:prstGeom prst="bentConnector4">
            <a:avLst>
              <a:gd name="adj1" fmla="val 44944"/>
              <a:gd name="adj2" fmla="val 108376"/>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cxnSpLocks/>
            <a:stCxn id="13" idx="2"/>
            <a:endCxn id="18" idx="0"/>
          </p:cNvCxnSpPr>
          <p:nvPr userDrawn="1"/>
        </p:nvCxnSpPr>
        <p:spPr>
          <a:xfrm rot="5400000">
            <a:off x="8512458" y="5921735"/>
            <a:ext cx="1995163" cy="198843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5176728" y="3994803"/>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2086422" y="7165470"/>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山形 12">
            <a:extLst>
              <a:ext uri="{FF2B5EF4-FFF2-40B4-BE49-F238E27FC236}">
                <a16:creationId xmlns:a16="http://schemas.microsoft.com/office/drawing/2014/main" id="{B4033B0E-7DB2-42F9-B6FE-FC3103F43CE3}"/>
              </a:ext>
            </a:extLst>
          </p:cNvPr>
          <p:cNvSpPr/>
          <p:nvPr userDrawn="1"/>
        </p:nvSpPr>
        <p:spPr>
          <a:xfrm>
            <a:off x="12023526" y="5503540"/>
            <a:ext cx="3073526" cy="414829"/>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cxnSp>
        <p:nvCxnSpPr>
          <p:cNvPr id="45" name="カギ線コネクタ 36">
            <a:extLst>
              <a:ext uri="{FF2B5EF4-FFF2-40B4-BE49-F238E27FC236}">
                <a16:creationId xmlns:a16="http://schemas.microsoft.com/office/drawing/2014/main" id="{ADF16235-DEDC-4CA9-AC5F-3F36D5849FBF}"/>
              </a:ext>
            </a:extLst>
          </p:cNvPr>
          <p:cNvCxnSpPr>
            <a:cxnSpLocks/>
            <a:stCxn id="39" idx="0"/>
            <a:endCxn id="46" idx="2"/>
          </p:cNvCxnSpPr>
          <p:nvPr userDrawn="1"/>
        </p:nvCxnSpPr>
        <p:spPr>
          <a:xfrm rot="16200000" flipV="1">
            <a:off x="12422599" y="4469556"/>
            <a:ext cx="806461" cy="126150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6" name="図プレースホルダー 5">
            <a:extLst>
              <a:ext uri="{FF2B5EF4-FFF2-40B4-BE49-F238E27FC236}">
                <a16:creationId xmlns:a16="http://schemas.microsoft.com/office/drawing/2014/main" id="{5B3D9CB2-6881-4B0E-A836-1432C0A5413D}"/>
              </a:ext>
            </a:extLst>
          </p:cNvPr>
          <p:cNvSpPr>
            <a:spLocks noGrp="1"/>
          </p:cNvSpPr>
          <p:nvPr>
            <p:ph type="pic" sz="quarter" idx="57" hasCustomPrompt="1"/>
          </p:nvPr>
        </p:nvSpPr>
        <p:spPr>
          <a:xfrm>
            <a:off x="11763940" y="3834809"/>
            <a:ext cx="862270" cy="862270"/>
          </a:xfrm>
        </p:spPr>
        <p:txBody>
          <a:bodyPr>
            <a:normAutofit/>
          </a:bodyPr>
          <a:lstStyle>
            <a:lvl1pPr>
              <a:defRPr sz="1100"/>
            </a:lvl1pPr>
          </a:lstStyle>
          <a:p>
            <a:r>
              <a:rPr lang="en-US" dirty="0"/>
              <a:t>ICON</a:t>
            </a:r>
          </a:p>
        </p:txBody>
      </p:sp>
      <p:sp>
        <p:nvSpPr>
          <p:cNvPr id="49" name="テキスト プレースホルダー 11">
            <a:extLst>
              <a:ext uri="{FF2B5EF4-FFF2-40B4-BE49-F238E27FC236}">
                <a16:creationId xmlns:a16="http://schemas.microsoft.com/office/drawing/2014/main" id="{3C4B7CA9-903E-4D85-92DF-5608D6937979}"/>
              </a:ext>
            </a:extLst>
          </p:cNvPr>
          <p:cNvSpPr>
            <a:spLocks noGrp="1"/>
          </p:cNvSpPr>
          <p:nvPr>
            <p:ph type="body" sz="quarter" idx="58" hasCustomPrompt="1"/>
          </p:nvPr>
        </p:nvSpPr>
        <p:spPr>
          <a:xfrm>
            <a:off x="12626210" y="394211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1" name="山形 12">
            <a:extLst>
              <a:ext uri="{FF2B5EF4-FFF2-40B4-BE49-F238E27FC236}">
                <a16:creationId xmlns:a16="http://schemas.microsoft.com/office/drawing/2014/main" id="{BA2393CC-B0AC-40B9-91B5-74B80B5BE2ED}"/>
              </a:ext>
            </a:extLst>
          </p:cNvPr>
          <p:cNvSpPr/>
          <p:nvPr userDrawn="1"/>
        </p:nvSpPr>
        <p:spPr>
          <a:xfrm>
            <a:off x="14968651" y="5503540"/>
            <a:ext cx="3103547" cy="401619"/>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cxnSp>
        <p:nvCxnSpPr>
          <p:cNvPr id="53" name="カギ線コネクタ 36">
            <a:extLst>
              <a:ext uri="{FF2B5EF4-FFF2-40B4-BE49-F238E27FC236}">
                <a16:creationId xmlns:a16="http://schemas.microsoft.com/office/drawing/2014/main" id="{26043468-12EF-47C0-BE40-EBEF62917487}"/>
              </a:ext>
            </a:extLst>
          </p:cNvPr>
          <p:cNvCxnSpPr>
            <a:cxnSpLocks/>
            <a:stCxn id="51" idx="2"/>
            <a:endCxn id="60" idx="0"/>
          </p:cNvCxnSpPr>
          <p:nvPr userDrawn="1"/>
        </p:nvCxnSpPr>
        <p:spPr>
          <a:xfrm rot="5400000">
            <a:off x="14028134" y="4589009"/>
            <a:ext cx="1075736" cy="3708036"/>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60" name="図プレースホルダー 5">
            <a:extLst>
              <a:ext uri="{FF2B5EF4-FFF2-40B4-BE49-F238E27FC236}">
                <a16:creationId xmlns:a16="http://schemas.microsoft.com/office/drawing/2014/main" id="{BC9FD55A-624C-4012-A825-C2483B0A46DE}"/>
              </a:ext>
            </a:extLst>
          </p:cNvPr>
          <p:cNvSpPr>
            <a:spLocks noGrp="1"/>
          </p:cNvSpPr>
          <p:nvPr>
            <p:ph type="pic" sz="quarter" idx="59" hasCustomPrompt="1"/>
          </p:nvPr>
        </p:nvSpPr>
        <p:spPr>
          <a:xfrm>
            <a:off x="12280849" y="6980895"/>
            <a:ext cx="862270" cy="862270"/>
          </a:xfrm>
        </p:spPr>
        <p:txBody>
          <a:bodyPr>
            <a:normAutofit/>
          </a:bodyPr>
          <a:lstStyle>
            <a:lvl1pPr>
              <a:defRPr sz="1100"/>
            </a:lvl1pPr>
          </a:lstStyle>
          <a:p>
            <a:r>
              <a:rPr lang="en-US" dirty="0"/>
              <a:t>ICON</a:t>
            </a:r>
          </a:p>
        </p:txBody>
      </p:sp>
      <p:sp>
        <p:nvSpPr>
          <p:cNvPr id="61" name="テキスト プレースホルダー 11">
            <a:extLst>
              <a:ext uri="{FF2B5EF4-FFF2-40B4-BE49-F238E27FC236}">
                <a16:creationId xmlns:a16="http://schemas.microsoft.com/office/drawing/2014/main" id="{EBDBA294-21EA-40AA-92CB-5ED876B3F9CF}"/>
              </a:ext>
            </a:extLst>
          </p:cNvPr>
          <p:cNvSpPr>
            <a:spLocks noGrp="1"/>
          </p:cNvSpPr>
          <p:nvPr>
            <p:ph type="body" sz="quarter" idx="60" hasCustomPrompt="1"/>
          </p:nvPr>
        </p:nvSpPr>
        <p:spPr>
          <a:xfrm>
            <a:off x="13203442" y="705869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57591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childTnLst>
                          </p:cTn>
                        </p:par>
                        <p:par>
                          <p:cTn id="23" fill="hold">
                            <p:stCondLst>
                              <p:cond delay="2000"/>
                            </p:stCondLst>
                            <p:childTnLst>
                              <p:par>
                                <p:cTn id="24" presetID="22" presetClass="entr" presetSubtype="8" fill="hold" grpId="0" nodeType="afterEffect">
                                  <p:stCondLst>
                                    <p:cond delay="25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2750"/>
                            </p:stCondLst>
                            <p:childTnLst>
                              <p:par>
                                <p:cTn id="28" presetID="22" presetClass="entr" presetSubtype="1"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up)">
                                      <p:cBhvr>
                                        <p:cTn id="30" dur="500"/>
                                        <p:tgtEl>
                                          <p:spTgt spid="33"/>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childTnLst>
                          </p:cTn>
                        </p:par>
                        <p:par>
                          <p:cTn id="38" fill="hold">
                            <p:stCondLst>
                              <p:cond delay="3750"/>
                            </p:stCondLst>
                            <p:childTnLst>
                              <p:par>
                                <p:cTn id="39" presetID="22" presetClass="entr" presetSubtype="8" fill="hold" grpId="0" nodeType="afterEffect">
                                  <p:stCondLst>
                                    <p:cond delay="25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par>
                          <p:cTn id="42" fill="hold">
                            <p:stCondLst>
                              <p:cond delay="4500"/>
                            </p:stCondLst>
                            <p:childTnLst>
                              <p:par>
                                <p:cTn id="43" presetID="22" presetClass="entr" presetSubtype="4"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fade">
                                      <p:cBhvr>
                                        <p:cTn id="52" dur="500"/>
                                        <p:tgtEl>
                                          <p:spTgt spid="22">
                                            <p:txEl>
                                              <p:pRg st="0" end="0"/>
                                            </p:txEl>
                                          </p:spTgt>
                                        </p:tgtEl>
                                      </p:cBhvr>
                                    </p:animEffect>
                                  </p:childTnLst>
                                </p:cTn>
                              </p:par>
                            </p:childTnLst>
                          </p:cTn>
                        </p:par>
                        <p:par>
                          <p:cTn id="53" fill="hold">
                            <p:stCondLst>
                              <p:cond delay="5500"/>
                            </p:stCondLst>
                            <p:childTnLst>
                              <p:par>
                                <p:cTn id="54" presetID="22" presetClass="entr" presetSubtype="8" fill="hold" grpId="0" nodeType="afterEffect">
                                  <p:stCondLst>
                                    <p:cond delay="25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par>
                          <p:cTn id="57" fill="hold">
                            <p:stCondLst>
                              <p:cond delay="6250"/>
                            </p:stCondLst>
                            <p:childTnLst>
                              <p:par>
                                <p:cTn id="58" presetID="22" presetClass="entr" presetSubtype="1"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up)">
                                      <p:cBhvr>
                                        <p:cTn id="60" dur="500"/>
                                        <p:tgtEl>
                                          <p:spTgt spid="37"/>
                                        </p:tgtEl>
                                      </p:cBhvr>
                                    </p:animEffect>
                                  </p:childTnLst>
                                </p:cTn>
                              </p:par>
                            </p:childTnLst>
                          </p:cTn>
                        </p:par>
                        <p:par>
                          <p:cTn id="61" fill="hold">
                            <p:stCondLst>
                              <p:cond delay="6750"/>
                            </p:stCondLst>
                            <p:childTnLst>
                              <p:par>
                                <p:cTn id="62" presetID="10"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xEl>
                                              <p:pRg st="0" end="0"/>
                                            </p:txEl>
                                          </p:spTgt>
                                        </p:tgtEl>
                                        <p:attrNameLst>
                                          <p:attrName>style.visibility</p:attrName>
                                        </p:attrNameLst>
                                      </p:cBhvr>
                                      <p:to>
                                        <p:strVal val="visible"/>
                                      </p:to>
                                    </p:set>
                                    <p:animEffect transition="in" filter="fade">
                                      <p:cBhvr>
                                        <p:cTn id="67" dur="500"/>
                                        <p:tgtEl>
                                          <p:spTgt spid="19">
                                            <p:txEl>
                                              <p:pRg st="0" end="0"/>
                                            </p:txEl>
                                          </p:spTgt>
                                        </p:tgtEl>
                                      </p:cBhvr>
                                    </p:animEffect>
                                  </p:childTnLst>
                                </p:cTn>
                              </p:par>
                            </p:childTnLst>
                          </p:cTn>
                        </p:par>
                        <p:par>
                          <p:cTn id="68" fill="hold">
                            <p:stCondLst>
                              <p:cond delay="7250"/>
                            </p:stCondLst>
                            <p:childTnLst>
                              <p:par>
                                <p:cTn id="69" presetID="22" presetClass="entr" presetSubtype="8" fill="hold" grpId="0" nodeType="afterEffect">
                                  <p:stCondLst>
                                    <p:cond delay="250"/>
                                  </p:stCondLst>
                                  <p:childTnLst>
                                    <p:set>
                                      <p:cBhvr>
                                        <p:cTn id="70" dur="1" fill="hold">
                                          <p:stCondLst>
                                            <p:cond delay="0"/>
                                          </p:stCondLst>
                                        </p:cTn>
                                        <p:tgtEl>
                                          <p:spTgt spid="39"/>
                                        </p:tgtEl>
                                        <p:attrNameLst>
                                          <p:attrName>style.visibility</p:attrName>
                                        </p:attrNameLst>
                                      </p:cBhvr>
                                      <p:to>
                                        <p:strVal val="visible"/>
                                      </p:to>
                                    </p:set>
                                    <p:animEffect transition="in" filter="wipe(left)">
                                      <p:cBhvr>
                                        <p:cTn id="71" dur="500"/>
                                        <p:tgtEl>
                                          <p:spTgt spid="39"/>
                                        </p:tgtEl>
                                      </p:cBhvr>
                                    </p:animEffect>
                                  </p:childTnLst>
                                </p:cTn>
                              </p:par>
                            </p:childTnLst>
                          </p:cTn>
                        </p:par>
                        <p:par>
                          <p:cTn id="72" fill="hold">
                            <p:stCondLst>
                              <p:cond delay="8000"/>
                            </p:stCondLst>
                            <p:childTnLst>
                              <p:par>
                                <p:cTn id="73" presetID="22" presetClass="entr" presetSubtype="1" fill="hold" nodeType="after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wipe(up)">
                                      <p:cBhvr>
                                        <p:cTn id="75" dur="500"/>
                                        <p:tgtEl>
                                          <p:spTgt spid="45"/>
                                        </p:tgtEl>
                                      </p:cBhvr>
                                    </p:animEffect>
                                  </p:childTnLst>
                                </p:cTn>
                              </p:par>
                            </p:childTnLst>
                          </p:cTn>
                        </p:par>
                        <p:par>
                          <p:cTn id="76" fill="hold">
                            <p:stCondLst>
                              <p:cond delay="8500"/>
                            </p:stCondLst>
                            <p:childTnLst>
                              <p:par>
                                <p:cTn id="77" presetID="10" presetClass="entr" presetSubtype="0"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9">
                                            <p:txEl>
                                              <p:pRg st="0" end="0"/>
                                            </p:txEl>
                                          </p:spTgt>
                                        </p:tgtEl>
                                        <p:attrNameLst>
                                          <p:attrName>style.visibility</p:attrName>
                                        </p:attrNameLst>
                                      </p:cBhvr>
                                      <p:to>
                                        <p:strVal val="visible"/>
                                      </p:to>
                                    </p:set>
                                    <p:animEffect transition="in" filter="fade">
                                      <p:cBhvr>
                                        <p:cTn id="82" dur="500"/>
                                        <p:tgtEl>
                                          <p:spTgt spid="49">
                                            <p:txEl>
                                              <p:pRg st="0" end="0"/>
                                            </p:txEl>
                                          </p:spTgt>
                                        </p:tgtEl>
                                      </p:cBhvr>
                                    </p:animEffect>
                                  </p:childTnLst>
                                </p:cTn>
                              </p:par>
                            </p:childTnLst>
                          </p:cTn>
                        </p:par>
                        <p:par>
                          <p:cTn id="83" fill="hold">
                            <p:stCondLst>
                              <p:cond delay="9000"/>
                            </p:stCondLst>
                            <p:childTnLst>
                              <p:par>
                                <p:cTn id="84" presetID="22" presetClass="entr" presetSubtype="8" fill="hold" grpId="0" nodeType="afterEffect">
                                  <p:stCondLst>
                                    <p:cond delay="250"/>
                                  </p:stCondLst>
                                  <p:childTnLst>
                                    <p:set>
                                      <p:cBhvr>
                                        <p:cTn id="85" dur="1" fill="hold">
                                          <p:stCondLst>
                                            <p:cond delay="0"/>
                                          </p:stCondLst>
                                        </p:cTn>
                                        <p:tgtEl>
                                          <p:spTgt spid="51"/>
                                        </p:tgtEl>
                                        <p:attrNameLst>
                                          <p:attrName>style.visibility</p:attrName>
                                        </p:attrNameLst>
                                      </p:cBhvr>
                                      <p:to>
                                        <p:strVal val="visible"/>
                                      </p:to>
                                    </p:set>
                                    <p:animEffect transition="in" filter="wipe(left)">
                                      <p:cBhvr>
                                        <p:cTn id="86" dur="500"/>
                                        <p:tgtEl>
                                          <p:spTgt spid="51"/>
                                        </p:tgtEl>
                                      </p:cBhvr>
                                    </p:animEffect>
                                  </p:childTnLst>
                                </p:cTn>
                              </p:par>
                            </p:childTnLst>
                          </p:cTn>
                        </p:par>
                        <p:par>
                          <p:cTn id="87" fill="hold">
                            <p:stCondLst>
                              <p:cond delay="9750"/>
                            </p:stCondLst>
                            <p:childTnLst>
                              <p:par>
                                <p:cTn id="88" presetID="22" presetClass="entr" presetSubtype="1" fill="hold" nodeType="after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wipe(up)">
                                      <p:cBhvr>
                                        <p:cTn id="90" dur="500"/>
                                        <p:tgtEl>
                                          <p:spTgt spid="53"/>
                                        </p:tgtEl>
                                      </p:cBhvr>
                                    </p:animEffect>
                                  </p:childTnLst>
                                </p:cTn>
                              </p:par>
                            </p:childTnLst>
                          </p:cTn>
                        </p:par>
                        <p:par>
                          <p:cTn id="91" fill="hold">
                            <p:stCondLst>
                              <p:cond delay="10250"/>
                            </p:stCondLst>
                            <p:childTnLst>
                              <p:par>
                                <p:cTn id="92" presetID="10" presetClass="entr" presetSubtype="0" fill="hold" grpId="0" nodeType="after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1">
                                            <p:txEl>
                                              <p:pRg st="0" end="0"/>
                                            </p:txEl>
                                          </p:spTgt>
                                        </p:tgtEl>
                                        <p:attrNameLst>
                                          <p:attrName>style.visibility</p:attrName>
                                        </p:attrNameLst>
                                      </p:cBhvr>
                                      <p:to>
                                        <p:strVal val="visible"/>
                                      </p:to>
                                    </p:set>
                                    <p:animEffect transition="in" filter="fade">
                                      <p:cBhvr>
                                        <p:cTn id="97"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9" grpId="0" animBg="1"/>
      <p:bldP spid="46" grpId="0"/>
      <p:bldP spid="49" grpId="0" build="p">
        <p:tmplLst>
          <p:tmpl lvl="1">
            <p:tnLst>
              <p:par>
                <p:cTn presetID="10"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1" grpId="0" animBg="1"/>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2/3/2020</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image" Target="../media/image2.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image" Target="../media/image7.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 id="2147483716" r:id="rId18"/>
  </p:sldLayoutIdLs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2"/>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10800000">
            <a:off x="0" y="0"/>
            <a:ext cx="1117050" cy="1126059"/>
          </a:xfrm>
          <a:prstGeom prst="rect">
            <a:avLst/>
          </a:prstGeom>
        </p:spPr>
      </p:pic>
      <p:pic>
        <p:nvPicPr>
          <p:cNvPr id="8" name="図 7"/>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17160195" y="9163193"/>
            <a:ext cx="1117050" cy="1126059"/>
          </a:xfrm>
          <a:prstGeom prst="rect">
            <a:avLst/>
          </a:prstGeom>
        </p:spPr>
      </p:pic>
      <p:pic>
        <p:nvPicPr>
          <p:cNvPr id="7" name="図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pic>
        <p:nvPicPr>
          <p:cNvPr id="14" name="図 13"/>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2/3/2020</a:t>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2400">
                <a:solidFill>
                  <a:schemeClr val="tx1">
                    <a:alpha val="50000"/>
                  </a:schemeClr>
                </a:solidFill>
                <a:latin typeface="Arial" panose="020B0604020202020204" pitchFamily="34" charset="0"/>
                <a:cs typeface="Arial" panose="020B0604020202020204" pitchFamily="34" charset="0"/>
              </a:defRPr>
            </a:lvl1p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717" r:id="rId13"/>
    <p:sldLayoutId id="2147483673" r:id="rId14"/>
    <p:sldLayoutId id="2147483701" r:id="rId15"/>
    <p:sldLayoutId id="2147483657" r:id="rId16"/>
    <p:sldLayoutId id="2147483667" r:id="rId17"/>
    <p:sldLayoutId id="2147483660" r:id="rId18"/>
    <p:sldLayoutId id="2147483682" r:id="rId19"/>
    <p:sldLayoutId id="2147483692" r:id="rId20"/>
    <p:sldLayoutId id="2147483707" r:id="rId21"/>
    <p:sldLayoutId id="2147483683" r:id="rId22"/>
    <p:sldLayoutId id="2147483687" r:id="rId23"/>
    <p:sldLayoutId id="2147483705" r:id="rId24"/>
    <p:sldLayoutId id="2147483688" r:id="rId25"/>
    <p:sldLayoutId id="2147483685" r:id="rId26"/>
    <p:sldLayoutId id="2147483686" r:id="rId27"/>
    <p:sldLayoutId id="2147483709" r:id="rId28"/>
    <p:sldLayoutId id="2147483694" r:id="rId29"/>
    <p:sldLayoutId id="2147483690" r:id="rId30"/>
    <p:sldLayoutId id="2147483691" r:id="rId31"/>
    <p:sldLayoutId id="2147483718" r:id="rId32"/>
    <p:sldLayoutId id="2147483695" r:id="rId33"/>
    <p:sldLayoutId id="2147483697" r:id="rId34"/>
    <p:sldLayoutId id="2147483698" r:id="rId35"/>
    <p:sldLayoutId id="2147483699" r:id="rId36"/>
    <p:sldLayoutId id="2147483700" r:id="rId37"/>
    <p:sldLayoutId id="2147483703" r:id="rId38"/>
    <p:sldLayoutId id="2147483708" r:id="rId39"/>
    <p:sldLayoutId id="2147483715" r:id="rId4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32.jpg"/><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36.jpeg"/><Relationship Id="rId5" Type="http://schemas.openxmlformats.org/officeDocument/2006/relationships/image" Target="../media/image35.jp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50.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5.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5.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5.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B97FBBE3-63BB-4649-8727-3558F781B571}"/>
              </a:ext>
            </a:extLst>
          </p:cNvPr>
          <p:cNvGrpSpPr/>
          <p:nvPr/>
        </p:nvGrpSpPr>
        <p:grpSpPr>
          <a:xfrm>
            <a:off x="11673540" y="3057923"/>
            <a:ext cx="4723994" cy="5595122"/>
            <a:chOff x="10263022" y="449514"/>
            <a:chExt cx="1170523" cy="1386373"/>
          </a:xfrm>
          <a:noFill/>
        </p:grpSpPr>
        <p:sp>
          <p:nvSpPr>
            <p:cNvPr id="193" name="Hexagon 192">
              <a:extLst>
                <a:ext uri="{FF2B5EF4-FFF2-40B4-BE49-F238E27FC236}">
                  <a16:creationId xmlns:a16="http://schemas.microsoft.com/office/drawing/2014/main" id="{53AD0947-3C5E-4EDA-8028-96710DAB73D9}"/>
                </a:ext>
              </a:extLst>
            </p:cNvPr>
            <p:cNvSpPr/>
            <p:nvPr/>
          </p:nvSpPr>
          <p:spPr>
            <a:xfrm rot="5400000">
              <a:off x="10712504" y="482919"/>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4" name="Hexagon 193">
              <a:extLst>
                <a:ext uri="{FF2B5EF4-FFF2-40B4-BE49-F238E27FC236}">
                  <a16:creationId xmlns:a16="http://schemas.microsoft.com/office/drawing/2014/main" id="{E8C8D427-E64A-4C2D-875E-23BEC57E9246}"/>
                </a:ext>
              </a:extLst>
            </p:cNvPr>
            <p:cNvSpPr/>
            <p:nvPr/>
          </p:nvSpPr>
          <p:spPr>
            <a:xfrm rot="5400000">
              <a:off x="10229617" y="482919"/>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5" name="Hexagon 194">
              <a:extLst>
                <a:ext uri="{FF2B5EF4-FFF2-40B4-BE49-F238E27FC236}">
                  <a16:creationId xmlns:a16="http://schemas.microsoft.com/office/drawing/2014/main" id="{2F15482E-E76E-47B1-B832-A3504C5490AF}"/>
                </a:ext>
              </a:extLst>
            </p:cNvPr>
            <p:cNvSpPr/>
            <p:nvPr/>
          </p:nvSpPr>
          <p:spPr>
            <a:xfrm rot="5400000">
              <a:off x="10470135" y="919141"/>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6" name="Hexagon 195">
              <a:extLst>
                <a:ext uri="{FF2B5EF4-FFF2-40B4-BE49-F238E27FC236}">
                  <a16:creationId xmlns:a16="http://schemas.microsoft.com/office/drawing/2014/main" id="{C660C13B-E1BD-43D2-9356-D79184AFEA8D}"/>
                </a:ext>
              </a:extLst>
            </p:cNvPr>
            <p:cNvSpPr/>
            <p:nvPr/>
          </p:nvSpPr>
          <p:spPr>
            <a:xfrm rot="5400000">
              <a:off x="10953022" y="919141"/>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7" name="Hexagon 196">
              <a:extLst>
                <a:ext uri="{FF2B5EF4-FFF2-40B4-BE49-F238E27FC236}">
                  <a16:creationId xmlns:a16="http://schemas.microsoft.com/office/drawing/2014/main" id="{7AFEA504-70CD-4E25-BAAF-657F11AD4B59}"/>
                </a:ext>
              </a:extLst>
            </p:cNvPr>
            <p:cNvSpPr/>
            <p:nvPr/>
          </p:nvSpPr>
          <p:spPr>
            <a:xfrm rot="5400000">
              <a:off x="10712504" y="1355364"/>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8" name="Hexagon 197">
              <a:extLst>
                <a:ext uri="{FF2B5EF4-FFF2-40B4-BE49-F238E27FC236}">
                  <a16:creationId xmlns:a16="http://schemas.microsoft.com/office/drawing/2014/main" id="{3CF06D8C-A0A0-46AF-94B0-697F6B42811E}"/>
                </a:ext>
              </a:extLst>
            </p:cNvPr>
            <p:cNvSpPr/>
            <p:nvPr/>
          </p:nvSpPr>
          <p:spPr>
            <a:xfrm rot="5400000">
              <a:off x="10229617" y="1355364"/>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91" name="Group 190">
            <a:extLst>
              <a:ext uri="{FF2B5EF4-FFF2-40B4-BE49-F238E27FC236}">
                <a16:creationId xmlns:a16="http://schemas.microsoft.com/office/drawing/2014/main" id="{A614CFB1-E1D7-4239-8A72-CD1BF9218C14}"/>
              </a:ext>
            </a:extLst>
          </p:cNvPr>
          <p:cNvGrpSpPr/>
          <p:nvPr/>
        </p:nvGrpSpPr>
        <p:grpSpPr>
          <a:xfrm>
            <a:off x="14863957" y="564816"/>
            <a:ext cx="2976039" cy="3524835"/>
            <a:chOff x="10263022" y="449514"/>
            <a:chExt cx="1170523" cy="1386373"/>
          </a:xfrm>
          <a:noFill/>
        </p:grpSpPr>
        <p:sp>
          <p:nvSpPr>
            <p:cNvPr id="188" name="Hexagon 187">
              <a:extLst>
                <a:ext uri="{FF2B5EF4-FFF2-40B4-BE49-F238E27FC236}">
                  <a16:creationId xmlns:a16="http://schemas.microsoft.com/office/drawing/2014/main" id="{2570F4E3-A675-49F8-9990-4BD3580CEDC0}"/>
                </a:ext>
              </a:extLst>
            </p:cNvPr>
            <p:cNvSpPr/>
            <p:nvPr/>
          </p:nvSpPr>
          <p:spPr>
            <a:xfrm rot="5400000">
              <a:off x="10712504" y="482919"/>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6" name="Hexagon 185">
              <a:extLst>
                <a:ext uri="{FF2B5EF4-FFF2-40B4-BE49-F238E27FC236}">
                  <a16:creationId xmlns:a16="http://schemas.microsoft.com/office/drawing/2014/main" id="{98091650-7592-4745-837F-4AA9995346A8}"/>
                </a:ext>
              </a:extLst>
            </p:cNvPr>
            <p:cNvSpPr/>
            <p:nvPr/>
          </p:nvSpPr>
          <p:spPr>
            <a:xfrm rot="5400000">
              <a:off x="10229617" y="482919"/>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4" name="Hexagon 183">
              <a:extLst>
                <a:ext uri="{FF2B5EF4-FFF2-40B4-BE49-F238E27FC236}">
                  <a16:creationId xmlns:a16="http://schemas.microsoft.com/office/drawing/2014/main" id="{7771A387-43EE-4568-8532-DAEE4B69A93E}"/>
                </a:ext>
              </a:extLst>
            </p:cNvPr>
            <p:cNvSpPr/>
            <p:nvPr/>
          </p:nvSpPr>
          <p:spPr>
            <a:xfrm rot="5400000">
              <a:off x="10470135" y="919141"/>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2" name="Hexagon 181">
              <a:extLst>
                <a:ext uri="{FF2B5EF4-FFF2-40B4-BE49-F238E27FC236}">
                  <a16:creationId xmlns:a16="http://schemas.microsoft.com/office/drawing/2014/main" id="{6B93F810-D1A4-49B7-AA70-8E5832E1E0C8}"/>
                </a:ext>
              </a:extLst>
            </p:cNvPr>
            <p:cNvSpPr/>
            <p:nvPr/>
          </p:nvSpPr>
          <p:spPr>
            <a:xfrm rot="5400000">
              <a:off x="10953022" y="919141"/>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0" name="Hexagon 179">
              <a:extLst>
                <a:ext uri="{FF2B5EF4-FFF2-40B4-BE49-F238E27FC236}">
                  <a16:creationId xmlns:a16="http://schemas.microsoft.com/office/drawing/2014/main" id="{7E832653-806B-4367-AD7F-1E5517EC5C34}"/>
                </a:ext>
              </a:extLst>
            </p:cNvPr>
            <p:cNvSpPr/>
            <p:nvPr/>
          </p:nvSpPr>
          <p:spPr>
            <a:xfrm rot="5400000">
              <a:off x="10712504" y="1355364"/>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8" name="Hexagon 177">
              <a:extLst>
                <a:ext uri="{FF2B5EF4-FFF2-40B4-BE49-F238E27FC236}">
                  <a16:creationId xmlns:a16="http://schemas.microsoft.com/office/drawing/2014/main" id="{6589CFC2-3F77-44E3-BF15-F74794DF7B54}"/>
                </a:ext>
              </a:extLst>
            </p:cNvPr>
            <p:cNvSpPr/>
            <p:nvPr/>
          </p:nvSpPr>
          <p:spPr>
            <a:xfrm rot="5400000">
              <a:off x="10229617" y="1355364"/>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33" name="Arrow: Pentagon 132">
            <a:extLst>
              <a:ext uri="{FF2B5EF4-FFF2-40B4-BE49-F238E27FC236}">
                <a16:creationId xmlns:a16="http://schemas.microsoft.com/office/drawing/2014/main" id="{9E625A5D-A585-4C09-B8B1-CF2BADD3CDD3}"/>
              </a:ext>
            </a:extLst>
          </p:cNvPr>
          <p:cNvSpPr/>
          <p:nvPr/>
        </p:nvSpPr>
        <p:spPr>
          <a:xfrm>
            <a:off x="2280486" y="3697600"/>
            <a:ext cx="15447768" cy="2950277"/>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30" name="Arrow: Pentagon 129">
            <a:extLst>
              <a:ext uri="{FF2B5EF4-FFF2-40B4-BE49-F238E27FC236}">
                <a16:creationId xmlns:a16="http://schemas.microsoft.com/office/drawing/2014/main" id="{0F931E73-6309-4A2D-A51F-99A04D6CC322}"/>
              </a:ext>
            </a:extLst>
          </p:cNvPr>
          <p:cNvSpPr/>
          <p:nvPr/>
        </p:nvSpPr>
        <p:spPr>
          <a:xfrm>
            <a:off x="4895867" y="2860359"/>
            <a:ext cx="12252961" cy="1764850"/>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29" name="Arrow: Pentagon 128">
            <a:extLst>
              <a:ext uri="{FF2B5EF4-FFF2-40B4-BE49-F238E27FC236}">
                <a16:creationId xmlns:a16="http://schemas.microsoft.com/office/drawing/2014/main" id="{3BF3AC45-1477-42B3-913C-FE097481B968}"/>
              </a:ext>
            </a:extLst>
          </p:cNvPr>
          <p:cNvSpPr/>
          <p:nvPr/>
        </p:nvSpPr>
        <p:spPr>
          <a:xfrm>
            <a:off x="5661347" y="2153359"/>
            <a:ext cx="9249523" cy="1339586"/>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31" name="Arrow: Pentagon 130">
            <a:extLst>
              <a:ext uri="{FF2B5EF4-FFF2-40B4-BE49-F238E27FC236}">
                <a16:creationId xmlns:a16="http://schemas.microsoft.com/office/drawing/2014/main" id="{64F31C6C-BDF9-4D87-A4F4-2CBF9AEAF245}"/>
              </a:ext>
            </a:extLst>
          </p:cNvPr>
          <p:cNvSpPr/>
          <p:nvPr/>
        </p:nvSpPr>
        <p:spPr>
          <a:xfrm>
            <a:off x="2280486" y="3492945"/>
            <a:ext cx="9249523" cy="1238583"/>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32" name="Arrow: Pentagon 131">
            <a:extLst>
              <a:ext uri="{FF2B5EF4-FFF2-40B4-BE49-F238E27FC236}">
                <a16:creationId xmlns:a16="http://schemas.microsoft.com/office/drawing/2014/main" id="{7A6F5D3F-C048-4CAC-8F42-77E172165BDE}"/>
              </a:ext>
            </a:extLst>
          </p:cNvPr>
          <p:cNvSpPr/>
          <p:nvPr/>
        </p:nvSpPr>
        <p:spPr>
          <a:xfrm>
            <a:off x="5018132" y="4168051"/>
            <a:ext cx="9249523" cy="1493743"/>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34" name="Arrow: Pentagon 133">
            <a:extLst>
              <a:ext uri="{FF2B5EF4-FFF2-40B4-BE49-F238E27FC236}">
                <a16:creationId xmlns:a16="http://schemas.microsoft.com/office/drawing/2014/main" id="{59622FF3-8089-40C7-B9ED-AFC33B793C2B}"/>
              </a:ext>
            </a:extLst>
          </p:cNvPr>
          <p:cNvSpPr/>
          <p:nvPr/>
        </p:nvSpPr>
        <p:spPr>
          <a:xfrm>
            <a:off x="3939021" y="6557509"/>
            <a:ext cx="11875536" cy="1493743"/>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35" name="Arrow: Pentagon 134">
            <a:extLst>
              <a:ext uri="{FF2B5EF4-FFF2-40B4-BE49-F238E27FC236}">
                <a16:creationId xmlns:a16="http://schemas.microsoft.com/office/drawing/2014/main" id="{7886BFFD-3015-413A-8B19-74C191266E19}"/>
              </a:ext>
            </a:extLst>
          </p:cNvPr>
          <p:cNvSpPr/>
          <p:nvPr/>
        </p:nvSpPr>
        <p:spPr>
          <a:xfrm>
            <a:off x="5905874" y="5326898"/>
            <a:ext cx="10030948" cy="1382112"/>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36" name="Arrow: Pentagon 135">
            <a:extLst>
              <a:ext uri="{FF2B5EF4-FFF2-40B4-BE49-F238E27FC236}">
                <a16:creationId xmlns:a16="http://schemas.microsoft.com/office/drawing/2014/main" id="{667F56EA-84AD-4EF8-915C-17378AB871BE}"/>
              </a:ext>
            </a:extLst>
          </p:cNvPr>
          <p:cNvSpPr/>
          <p:nvPr/>
        </p:nvSpPr>
        <p:spPr>
          <a:xfrm>
            <a:off x="1658536" y="5328232"/>
            <a:ext cx="9249523" cy="1238583"/>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grpSp>
        <p:nvGrpSpPr>
          <p:cNvPr id="142" name="Group 141">
            <a:extLst>
              <a:ext uri="{FF2B5EF4-FFF2-40B4-BE49-F238E27FC236}">
                <a16:creationId xmlns:a16="http://schemas.microsoft.com/office/drawing/2014/main" id="{23443437-EA43-4DCE-BDC5-C1E85E68165D}"/>
              </a:ext>
            </a:extLst>
          </p:cNvPr>
          <p:cNvGrpSpPr/>
          <p:nvPr/>
        </p:nvGrpSpPr>
        <p:grpSpPr>
          <a:xfrm>
            <a:off x="10198397" y="3224494"/>
            <a:ext cx="1419324" cy="95683"/>
            <a:chOff x="1679944" y="563527"/>
            <a:chExt cx="3880879" cy="127590"/>
          </a:xfrm>
        </p:grpSpPr>
        <p:sp>
          <p:nvSpPr>
            <p:cNvPr id="137" name="Parallelogram 136">
              <a:extLst>
                <a:ext uri="{FF2B5EF4-FFF2-40B4-BE49-F238E27FC236}">
                  <a16:creationId xmlns:a16="http://schemas.microsoft.com/office/drawing/2014/main" id="{BD5F7148-FEE9-44AC-87B3-2E3C6725744B}"/>
                </a:ext>
              </a:extLst>
            </p:cNvPr>
            <p:cNvSpPr/>
            <p:nvPr/>
          </p:nvSpPr>
          <p:spPr>
            <a:xfrm>
              <a:off x="1679944"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38" name="Parallelogram 137">
              <a:extLst>
                <a:ext uri="{FF2B5EF4-FFF2-40B4-BE49-F238E27FC236}">
                  <a16:creationId xmlns:a16="http://schemas.microsoft.com/office/drawing/2014/main" id="{7BBEB543-7415-415F-B924-47DC7C2CA4D8}"/>
                </a:ext>
              </a:extLst>
            </p:cNvPr>
            <p:cNvSpPr/>
            <p:nvPr/>
          </p:nvSpPr>
          <p:spPr>
            <a:xfrm>
              <a:off x="2658138"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39" name="Parallelogram 138">
              <a:extLst>
                <a:ext uri="{FF2B5EF4-FFF2-40B4-BE49-F238E27FC236}">
                  <a16:creationId xmlns:a16="http://schemas.microsoft.com/office/drawing/2014/main" id="{DB932F34-AAED-4C09-9EC3-63C19C01D76F}"/>
                </a:ext>
              </a:extLst>
            </p:cNvPr>
            <p:cNvSpPr/>
            <p:nvPr/>
          </p:nvSpPr>
          <p:spPr>
            <a:xfrm>
              <a:off x="3636332"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40" name="Parallelogram 139">
              <a:extLst>
                <a:ext uri="{FF2B5EF4-FFF2-40B4-BE49-F238E27FC236}">
                  <a16:creationId xmlns:a16="http://schemas.microsoft.com/office/drawing/2014/main" id="{A0C65431-FC99-418F-AF00-031DB6F4B6F7}"/>
                </a:ext>
              </a:extLst>
            </p:cNvPr>
            <p:cNvSpPr/>
            <p:nvPr/>
          </p:nvSpPr>
          <p:spPr>
            <a:xfrm>
              <a:off x="4614525"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grpSp>
      <p:grpSp>
        <p:nvGrpSpPr>
          <p:cNvPr id="143" name="Group 142">
            <a:extLst>
              <a:ext uri="{FF2B5EF4-FFF2-40B4-BE49-F238E27FC236}">
                <a16:creationId xmlns:a16="http://schemas.microsoft.com/office/drawing/2014/main" id="{E928DF8F-8B43-4D19-88DF-974403583EFB}"/>
              </a:ext>
            </a:extLst>
          </p:cNvPr>
          <p:cNvGrpSpPr/>
          <p:nvPr/>
        </p:nvGrpSpPr>
        <p:grpSpPr>
          <a:xfrm>
            <a:off x="7046118" y="4560092"/>
            <a:ext cx="1419324" cy="95683"/>
            <a:chOff x="1679944" y="563527"/>
            <a:chExt cx="3880879" cy="127590"/>
          </a:xfrm>
        </p:grpSpPr>
        <p:sp>
          <p:nvSpPr>
            <p:cNvPr id="144" name="Parallelogram 143">
              <a:extLst>
                <a:ext uri="{FF2B5EF4-FFF2-40B4-BE49-F238E27FC236}">
                  <a16:creationId xmlns:a16="http://schemas.microsoft.com/office/drawing/2014/main" id="{C02E0D1B-F81E-4088-AC12-DC01C70913BD}"/>
                </a:ext>
              </a:extLst>
            </p:cNvPr>
            <p:cNvSpPr/>
            <p:nvPr/>
          </p:nvSpPr>
          <p:spPr>
            <a:xfrm>
              <a:off x="1679944"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45" name="Parallelogram 144">
              <a:extLst>
                <a:ext uri="{FF2B5EF4-FFF2-40B4-BE49-F238E27FC236}">
                  <a16:creationId xmlns:a16="http://schemas.microsoft.com/office/drawing/2014/main" id="{29A680F8-8267-419D-A5B3-1AA2721C33EC}"/>
                </a:ext>
              </a:extLst>
            </p:cNvPr>
            <p:cNvSpPr/>
            <p:nvPr/>
          </p:nvSpPr>
          <p:spPr>
            <a:xfrm>
              <a:off x="2658138"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46" name="Parallelogram 145">
              <a:extLst>
                <a:ext uri="{FF2B5EF4-FFF2-40B4-BE49-F238E27FC236}">
                  <a16:creationId xmlns:a16="http://schemas.microsoft.com/office/drawing/2014/main" id="{4C804FAE-04A7-4C74-9434-C92757198E14}"/>
                </a:ext>
              </a:extLst>
            </p:cNvPr>
            <p:cNvSpPr/>
            <p:nvPr/>
          </p:nvSpPr>
          <p:spPr>
            <a:xfrm>
              <a:off x="3636332"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47" name="Parallelogram 146">
              <a:extLst>
                <a:ext uri="{FF2B5EF4-FFF2-40B4-BE49-F238E27FC236}">
                  <a16:creationId xmlns:a16="http://schemas.microsoft.com/office/drawing/2014/main" id="{D2ECE13E-68C0-41B2-88A6-59D8BA67220B}"/>
                </a:ext>
              </a:extLst>
            </p:cNvPr>
            <p:cNvSpPr/>
            <p:nvPr/>
          </p:nvSpPr>
          <p:spPr>
            <a:xfrm>
              <a:off x="4614525"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grpSp>
      <p:grpSp>
        <p:nvGrpSpPr>
          <p:cNvPr id="148" name="Group 147">
            <a:extLst>
              <a:ext uri="{FF2B5EF4-FFF2-40B4-BE49-F238E27FC236}">
                <a16:creationId xmlns:a16="http://schemas.microsoft.com/office/drawing/2014/main" id="{46688196-5B69-44AC-833A-99329001FC83}"/>
              </a:ext>
            </a:extLst>
          </p:cNvPr>
          <p:cNvGrpSpPr/>
          <p:nvPr/>
        </p:nvGrpSpPr>
        <p:grpSpPr>
          <a:xfrm>
            <a:off x="12651646" y="6356839"/>
            <a:ext cx="1419324" cy="95683"/>
            <a:chOff x="1679944" y="563527"/>
            <a:chExt cx="3880879" cy="127590"/>
          </a:xfrm>
        </p:grpSpPr>
        <p:sp>
          <p:nvSpPr>
            <p:cNvPr id="149" name="Parallelogram 148">
              <a:extLst>
                <a:ext uri="{FF2B5EF4-FFF2-40B4-BE49-F238E27FC236}">
                  <a16:creationId xmlns:a16="http://schemas.microsoft.com/office/drawing/2014/main" id="{B111C347-16E5-459D-9D05-4950D4ED62E7}"/>
                </a:ext>
              </a:extLst>
            </p:cNvPr>
            <p:cNvSpPr/>
            <p:nvPr/>
          </p:nvSpPr>
          <p:spPr>
            <a:xfrm>
              <a:off x="1679944"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50" name="Parallelogram 149">
              <a:extLst>
                <a:ext uri="{FF2B5EF4-FFF2-40B4-BE49-F238E27FC236}">
                  <a16:creationId xmlns:a16="http://schemas.microsoft.com/office/drawing/2014/main" id="{C84AB44E-CCA2-4615-A11E-118AE3F2EF71}"/>
                </a:ext>
              </a:extLst>
            </p:cNvPr>
            <p:cNvSpPr/>
            <p:nvPr/>
          </p:nvSpPr>
          <p:spPr>
            <a:xfrm>
              <a:off x="2658138"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51" name="Parallelogram 150">
              <a:extLst>
                <a:ext uri="{FF2B5EF4-FFF2-40B4-BE49-F238E27FC236}">
                  <a16:creationId xmlns:a16="http://schemas.microsoft.com/office/drawing/2014/main" id="{605444C3-5441-4A8A-A46E-5BF83A56BDDC}"/>
                </a:ext>
              </a:extLst>
            </p:cNvPr>
            <p:cNvSpPr/>
            <p:nvPr/>
          </p:nvSpPr>
          <p:spPr>
            <a:xfrm>
              <a:off x="3636332"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52" name="Parallelogram 151">
              <a:extLst>
                <a:ext uri="{FF2B5EF4-FFF2-40B4-BE49-F238E27FC236}">
                  <a16:creationId xmlns:a16="http://schemas.microsoft.com/office/drawing/2014/main" id="{7076F9AA-D2E6-4ACF-BBF9-D1DD571FEFF0}"/>
                </a:ext>
              </a:extLst>
            </p:cNvPr>
            <p:cNvSpPr/>
            <p:nvPr/>
          </p:nvSpPr>
          <p:spPr>
            <a:xfrm>
              <a:off x="4614525"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grpSp>
      <p:sp>
        <p:nvSpPr>
          <p:cNvPr id="166" name="Freeform: Shape 165">
            <a:extLst>
              <a:ext uri="{FF2B5EF4-FFF2-40B4-BE49-F238E27FC236}">
                <a16:creationId xmlns:a16="http://schemas.microsoft.com/office/drawing/2014/main" id="{3511BD55-7DDE-4E0C-8011-860F33A562CC}"/>
              </a:ext>
            </a:extLst>
          </p:cNvPr>
          <p:cNvSpPr/>
          <p:nvPr/>
        </p:nvSpPr>
        <p:spPr>
          <a:xfrm>
            <a:off x="352710" y="1122088"/>
            <a:ext cx="14448393" cy="1786114"/>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67" name="Freeform: Shape 166">
            <a:extLst>
              <a:ext uri="{FF2B5EF4-FFF2-40B4-BE49-F238E27FC236}">
                <a16:creationId xmlns:a16="http://schemas.microsoft.com/office/drawing/2014/main" id="{4AD6B4B9-9AC3-4A39-A35B-84023674ED50}"/>
              </a:ext>
            </a:extLst>
          </p:cNvPr>
          <p:cNvSpPr/>
          <p:nvPr/>
        </p:nvSpPr>
        <p:spPr>
          <a:xfrm>
            <a:off x="1613870" y="3106221"/>
            <a:ext cx="14448393" cy="1786114"/>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68" name="Freeform: Shape 167">
            <a:extLst>
              <a:ext uri="{FF2B5EF4-FFF2-40B4-BE49-F238E27FC236}">
                <a16:creationId xmlns:a16="http://schemas.microsoft.com/office/drawing/2014/main" id="{43281640-2709-4A26-AFB9-0BB6B53DCC78}"/>
              </a:ext>
            </a:extLst>
          </p:cNvPr>
          <p:cNvSpPr/>
          <p:nvPr/>
        </p:nvSpPr>
        <p:spPr>
          <a:xfrm flipV="1">
            <a:off x="352710" y="7089100"/>
            <a:ext cx="14448393" cy="1786114"/>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69" name="Freeform: Shape 168">
            <a:extLst>
              <a:ext uri="{FF2B5EF4-FFF2-40B4-BE49-F238E27FC236}">
                <a16:creationId xmlns:a16="http://schemas.microsoft.com/office/drawing/2014/main" id="{B4B8BC94-FC50-4222-AD01-69EAF2116313}"/>
              </a:ext>
            </a:extLst>
          </p:cNvPr>
          <p:cNvSpPr/>
          <p:nvPr/>
        </p:nvSpPr>
        <p:spPr>
          <a:xfrm flipV="1">
            <a:off x="1613870" y="5104967"/>
            <a:ext cx="14448393" cy="1786114"/>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00"/>
          </a:p>
        </p:txBody>
      </p:sp>
      <p:sp>
        <p:nvSpPr>
          <p:cNvPr id="199" name="TextBox 198">
            <a:extLst>
              <a:ext uri="{FF2B5EF4-FFF2-40B4-BE49-F238E27FC236}">
                <a16:creationId xmlns:a16="http://schemas.microsoft.com/office/drawing/2014/main" id="{A97704C4-92D7-4FCE-9519-214E95B70E74}"/>
              </a:ext>
            </a:extLst>
          </p:cNvPr>
          <p:cNvSpPr txBox="1"/>
          <p:nvPr/>
        </p:nvSpPr>
        <p:spPr>
          <a:xfrm>
            <a:off x="677934" y="1096907"/>
            <a:ext cx="6271291" cy="6740307"/>
          </a:xfrm>
          <a:prstGeom prst="rect">
            <a:avLst/>
          </a:prstGeom>
          <a:noFill/>
        </p:spPr>
        <p:txBody>
          <a:bodyPr wrap="square" rtlCol="0">
            <a:spAutoFit/>
          </a:bodyPr>
          <a:lstStyle/>
          <a:p>
            <a:r>
              <a:rPr lang="en-IN" sz="3600" spc="450" dirty="0">
                <a:ln>
                  <a:solidFill>
                    <a:srgbClr val="FFFFFF"/>
                  </a:solidFill>
                </a:ln>
                <a:solidFill>
                  <a:srgbClr val="66FFFF"/>
                </a:solidFill>
                <a:effectLst>
                  <a:outerShdw blurRad="50800" dist="38100" dir="13500000" algn="br" rotWithShape="0">
                    <a:prstClr val="black">
                      <a:alpha val="40000"/>
                    </a:prstClr>
                  </a:outerShdw>
                </a:effectLst>
                <a:latin typeface="News706 BT" panose="02040804060705020204" pitchFamily="18" charset="0"/>
              </a:rPr>
              <a:t>IDENTIFIKASI PENYAKIT PADA DAUN TOMAT DAN DAUN SINGKONG BERDASARKAN CITRA DAUN MENGGUNAKAN METODE CONVOLUTIONAL NEURAL NETWORK (CNN) BERBASIS ANDROID</a:t>
            </a:r>
          </a:p>
        </p:txBody>
      </p:sp>
      <p:sp>
        <p:nvSpPr>
          <p:cNvPr id="201" name="Rectangle: Rounded Corners 200">
            <a:extLst>
              <a:ext uri="{FF2B5EF4-FFF2-40B4-BE49-F238E27FC236}">
                <a16:creationId xmlns:a16="http://schemas.microsoft.com/office/drawing/2014/main" id="{FA8B2E4D-1162-410A-B19D-B5398C76D63B}"/>
              </a:ext>
            </a:extLst>
          </p:cNvPr>
          <p:cNvSpPr/>
          <p:nvPr/>
        </p:nvSpPr>
        <p:spPr>
          <a:xfrm>
            <a:off x="918915" y="8880349"/>
            <a:ext cx="2723141" cy="755441"/>
          </a:xfrm>
          <a:prstGeom prst="round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spc="900" dirty="0" err="1">
                <a:solidFill>
                  <a:srgbClr val="66FFFF"/>
                </a:solidFill>
                <a:latin typeface="Copperplate Gothic Bold" panose="020E0705020206020404" pitchFamily="34" charset="0"/>
              </a:rPr>
              <a:t>Jepri</a:t>
            </a:r>
            <a:endParaRPr lang="en-IN" sz="2400" b="1" spc="900" dirty="0">
              <a:solidFill>
                <a:srgbClr val="66FFFF"/>
              </a:solidFill>
              <a:latin typeface="Copperplate Gothic Bold" panose="020E0705020206020404" pitchFamily="34" charset="0"/>
            </a:endParaRPr>
          </a:p>
        </p:txBody>
      </p:sp>
    </p:spTree>
    <p:extLst>
      <p:ext uri="{BB962C8B-B14F-4D97-AF65-F5344CB8AC3E}">
        <p14:creationId xmlns:p14="http://schemas.microsoft.com/office/powerpoint/2010/main" val="383930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par>
                                <p:cTn id="8" presetID="10" presetClass="entr" presetSubtype="0" fill="hold" nodeType="withEffect">
                                  <p:stCondLst>
                                    <p:cond delay="250"/>
                                  </p:stCondLst>
                                  <p:childTnLst>
                                    <p:set>
                                      <p:cBhvr>
                                        <p:cTn id="9" dur="1" fill="hold">
                                          <p:stCondLst>
                                            <p:cond delay="0"/>
                                          </p:stCondLst>
                                        </p:cTn>
                                        <p:tgtEl>
                                          <p:spTgt spid="191"/>
                                        </p:tgtEl>
                                        <p:attrNameLst>
                                          <p:attrName>style.visibility</p:attrName>
                                        </p:attrNameLst>
                                      </p:cBhvr>
                                      <p:to>
                                        <p:strVal val="visible"/>
                                      </p:to>
                                    </p:set>
                                    <p:animEffect transition="in" filter="fade">
                                      <p:cBhvr>
                                        <p:cTn id="10" dur="1000"/>
                                        <p:tgtEl>
                                          <p:spTgt spid="191"/>
                                        </p:tgtEl>
                                      </p:cBhvr>
                                    </p:animEffect>
                                  </p:childTnLst>
                                </p:cTn>
                              </p:par>
                              <p:par>
                                <p:cTn id="11" presetID="2" presetClass="entr" presetSubtype="8" decel="100000" fill="hold" grpId="0" nodeType="withEffect">
                                  <p:stCondLst>
                                    <p:cond delay="250"/>
                                  </p:stCondLst>
                                  <p:childTnLst>
                                    <p:set>
                                      <p:cBhvr>
                                        <p:cTn id="12" dur="1" fill="hold">
                                          <p:stCondLst>
                                            <p:cond delay="0"/>
                                          </p:stCondLst>
                                        </p:cTn>
                                        <p:tgtEl>
                                          <p:spTgt spid="133"/>
                                        </p:tgtEl>
                                        <p:attrNameLst>
                                          <p:attrName>style.visibility</p:attrName>
                                        </p:attrNameLst>
                                      </p:cBhvr>
                                      <p:to>
                                        <p:strVal val="visible"/>
                                      </p:to>
                                    </p:set>
                                    <p:anim calcmode="lin" valueType="num">
                                      <p:cBhvr additive="base">
                                        <p:cTn id="13" dur="1000" fill="hold"/>
                                        <p:tgtEl>
                                          <p:spTgt spid="133"/>
                                        </p:tgtEl>
                                        <p:attrNameLst>
                                          <p:attrName>ppt_x</p:attrName>
                                        </p:attrNameLst>
                                      </p:cBhvr>
                                      <p:tavLst>
                                        <p:tav tm="0">
                                          <p:val>
                                            <p:strVal val="0-#ppt_w/2"/>
                                          </p:val>
                                        </p:tav>
                                        <p:tav tm="100000">
                                          <p:val>
                                            <p:strVal val="#ppt_x"/>
                                          </p:val>
                                        </p:tav>
                                      </p:tavLst>
                                    </p:anim>
                                    <p:anim calcmode="lin" valueType="num">
                                      <p:cBhvr additive="base">
                                        <p:cTn id="14" dur="1000" fill="hold"/>
                                        <p:tgtEl>
                                          <p:spTgt spid="133"/>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250"/>
                                  </p:stCondLst>
                                  <p:childTnLst>
                                    <p:set>
                                      <p:cBhvr>
                                        <p:cTn id="16" dur="1" fill="hold">
                                          <p:stCondLst>
                                            <p:cond delay="0"/>
                                          </p:stCondLst>
                                        </p:cTn>
                                        <p:tgtEl>
                                          <p:spTgt spid="130"/>
                                        </p:tgtEl>
                                        <p:attrNameLst>
                                          <p:attrName>style.visibility</p:attrName>
                                        </p:attrNameLst>
                                      </p:cBhvr>
                                      <p:to>
                                        <p:strVal val="visible"/>
                                      </p:to>
                                    </p:set>
                                    <p:anim calcmode="lin" valueType="num">
                                      <p:cBhvr additive="base">
                                        <p:cTn id="17" dur="1000" fill="hold"/>
                                        <p:tgtEl>
                                          <p:spTgt spid="130"/>
                                        </p:tgtEl>
                                        <p:attrNameLst>
                                          <p:attrName>ppt_x</p:attrName>
                                        </p:attrNameLst>
                                      </p:cBhvr>
                                      <p:tavLst>
                                        <p:tav tm="0">
                                          <p:val>
                                            <p:strVal val="0-#ppt_w/2"/>
                                          </p:val>
                                        </p:tav>
                                        <p:tav tm="100000">
                                          <p:val>
                                            <p:strVal val="#ppt_x"/>
                                          </p:val>
                                        </p:tav>
                                      </p:tavLst>
                                    </p:anim>
                                    <p:anim calcmode="lin" valueType="num">
                                      <p:cBhvr additive="base">
                                        <p:cTn id="18" dur="1000" fill="hold"/>
                                        <p:tgtEl>
                                          <p:spTgt spid="130"/>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29"/>
                                        </p:tgtEl>
                                        <p:attrNameLst>
                                          <p:attrName>style.visibility</p:attrName>
                                        </p:attrNameLst>
                                      </p:cBhvr>
                                      <p:to>
                                        <p:strVal val="visible"/>
                                      </p:to>
                                    </p:set>
                                    <p:anim calcmode="lin" valueType="num">
                                      <p:cBhvr additive="base">
                                        <p:cTn id="21" dur="1000" fill="hold"/>
                                        <p:tgtEl>
                                          <p:spTgt spid="129"/>
                                        </p:tgtEl>
                                        <p:attrNameLst>
                                          <p:attrName>ppt_x</p:attrName>
                                        </p:attrNameLst>
                                      </p:cBhvr>
                                      <p:tavLst>
                                        <p:tav tm="0">
                                          <p:val>
                                            <p:strVal val="0-#ppt_w/2"/>
                                          </p:val>
                                        </p:tav>
                                        <p:tav tm="100000">
                                          <p:val>
                                            <p:strVal val="#ppt_x"/>
                                          </p:val>
                                        </p:tav>
                                      </p:tavLst>
                                    </p:anim>
                                    <p:anim calcmode="lin" valueType="num">
                                      <p:cBhvr additive="base">
                                        <p:cTn id="22" dur="1000" fill="hold"/>
                                        <p:tgtEl>
                                          <p:spTgt spid="129"/>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500"/>
                                  </p:stCondLst>
                                  <p:childTnLst>
                                    <p:set>
                                      <p:cBhvr>
                                        <p:cTn id="24" dur="1" fill="hold">
                                          <p:stCondLst>
                                            <p:cond delay="0"/>
                                          </p:stCondLst>
                                        </p:cTn>
                                        <p:tgtEl>
                                          <p:spTgt spid="131"/>
                                        </p:tgtEl>
                                        <p:attrNameLst>
                                          <p:attrName>style.visibility</p:attrName>
                                        </p:attrNameLst>
                                      </p:cBhvr>
                                      <p:to>
                                        <p:strVal val="visible"/>
                                      </p:to>
                                    </p:set>
                                    <p:anim calcmode="lin" valueType="num">
                                      <p:cBhvr additive="base">
                                        <p:cTn id="25" dur="1000" fill="hold"/>
                                        <p:tgtEl>
                                          <p:spTgt spid="131"/>
                                        </p:tgtEl>
                                        <p:attrNameLst>
                                          <p:attrName>ppt_x</p:attrName>
                                        </p:attrNameLst>
                                      </p:cBhvr>
                                      <p:tavLst>
                                        <p:tav tm="0">
                                          <p:val>
                                            <p:strVal val="0-#ppt_w/2"/>
                                          </p:val>
                                        </p:tav>
                                        <p:tav tm="100000">
                                          <p:val>
                                            <p:strVal val="#ppt_x"/>
                                          </p:val>
                                        </p:tav>
                                      </p:tavLst>
                                    </p:anim>
                                    <p:anim calcmode="lin" valueType="num">
                                      <p:cBhvr additive="base">
                                        <p:cTn id="26" dur="1000" fill="hold"/>
                                        <p:tgtEl>
                                          <p:spTgt spid="131"/>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500"/>
                                  </p:stCondLst>
                                  <p:childTnLst>
                                    <p:set>
                                      <p:cBhvr>
                                        <p:cTn id="28" dur="1" fill="hold">
                                          <p:stCondLst>
                                            <p:cond delay="0"/>
                                          </p:stCondLst>
                                        </p:cTn>
                                        <p:tgtEl>
                                          <p:spTgt spid="132"/>
                                        </p:tgtEl>
                                        <p:attrNameLst>
                                          <p:attrName>style.visibility</p:attrName>
                                        </p:attrNameLst>
                                      </p:cBhvr>
                                      <p:to>
                                        <p:strVal val="visible"/>
                                      </p:to>
                                    </p:set>
                                    <p:anim calcmode="lin" valueType="num">
                                      <p:cBhvr additive="base">
                                        <p:cTn id="29" dur="1000" fill="hold"/>
                                        <p:tgtEl>
                                          <p:spTgt spid="132"/>
                                        </p:tgtEl>
                                        <p:attrNameLst>
                                          <p:attrName>ppt_x</p:attrName>
                                        </p:attrNameLst>
                                      </p:cBhvr>
                                      <p:tavLst>
                                        <p:tav tm="0">
                                          <p:val>
                                            <p:strVal val="0-#ppt_w/2"/>
                                          </p:val>
                                        </p:tav>
                                        <p:tav tm="100000">
                                          <p:val>
                                            <p:strVal val="#ppt_x"/>
                                          </p:val>
                                        </p:tav>
                                      </p:tavLst>
                                    </p:anim>
                                    <p:anim calcmode="lin" valueType="num">
                                      <p:cBhvr additive="base">
                                        <p:cTn id="30" dur="1000" fill="hold"/>
                                        <p:tgtEl>
                                          <p:spTgt spid="13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50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1000" fill="hold"/>
                                        <p:tgtEl>
                                          <p:spTgt spid="134"/>
                                        </p:tgtEl>
                                        <p:attrNameLst>
                                          <p:attrName>ppt_x</p:attrName>
                                        </p:attrNameLst>
                                      </p:cBhvr>
                                      <p:tavLst>
                                        <p:tav tm="0">
                                          <p:val>
                                            <p:strVal val="0-#ppt_w/2"/>
                                          </p:val>
                                        </p:tav>
                                        <p:tav tm="100000">
                                          <p:val>
                                            <p:strVal val="#ppt_x"/>
                                          </p:val>
                                        </p:tav>
                                      </p:tavLst>
                                    </p:anim>
                                    <p:anim calcmode="lin" valueType="num">
                                      <p:cBhvr additive="base">
                                        <p:cTn id="34" dur="1000" fill="hold"/>
                                        <p:tgtEl>
                                          <p:spTgt spid="134"/>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750"/>
                                  </p:stCondLst>
                                  <p:childTnLst>
                                    <p:set>
                                      <p:cBhvr>
                                        <p:cTn id="36" dur="1" fill="hold">
                                          <p:stCondLst>
                                            <p:cond delay="0"/>
                                          </p:stCondLst>
                                        </p:cTn>
                                        <p:tgtEl>
                                          <p:spTgt spid="135"/>
                                        </p:tgtEl>
                                        <p:attrNameLst>
                                          <p:attrName>style.visibility</p:attrName>
                                        </p:attrNameLst>
                                      </p:cBhvr>
                                      <p:to>
                                        <p:strVal val="visible"/>
                                      </p:to>
                                    </p:set>
                                    <p:anim calcmode="lin" valueType="num">
                                      <p:cBhvr additive="base">
                                        <p:cTn id="37" dur="1000" fill="hold"/>
                                        <p:tgtEl>
                                          <p:spTgt spid="135"/>
                                        </p:tgtEl>
                                        <p:attrNameLst>
                                          <p:attrName>ppt_x</p:attrName>
                                        </p:attrNameLst>
                                      </p:cBhvr>
                                      <p:tavLst>
                                        <p:tav tm="0">
                                          <p:val>
                                            <p:strVal val="0-#ppt_w/2"/>
                                          </p:val>
                                        </p:tav>
                                        <p:tav tm="100000">
                                          <p:val>
                                            <p:strVal val="#ppt_x"/>
                                          </p:val>
                                        </p:tav>
                                      </p:tavLst>
                                    </p:anim>
                                    <p:anim calcmode="lin" valueType="num">
                                      <p:cBhvr additive="base">
                                        <p:cTn id="38" dur="1000" fill="hold"/>
                                        <p:tgtEl>
                                          <p:spTgt spid="135"/>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750"/>
                                  </p:stCondLst>
                                  <p:childTnLst>
                                    <p:set>
                                      <p:cBhvr>
                                        <p:cTn id="40" dur="1" fill="hold">
                                          <p:stCondLst>
                                            <p:cond delay="0"/>
                                          </p:stCondLst>
                                        </p:cTn>
                                        <p:tgtEl>
                                          <p:spTgt spid="136"/>
                                        </p:tgtEl>
                                        <p:attrNameLst>
                                          <p:attrName>style.visibility</p:attrName>
                                        </p:attrNameLst>
                                      </p:cBhvr>
                                      <p:to>
                                        <p:strVal val="visible"/>
                                      </p:to>
                                    </p:set>
                                    <p:anim calcmode="lin" valueType="num">
                                      <p:cBhvr additive="base">
                                        <p:cTn id="41" dur="1000" fill="hold"/>
                                        <p:tgtEl>
                                          <p:spTgt spid="136"/>
                                        </p:tgtEl>
                                        <p:attrNameLst>
                                          <p:attrName>ppt_x</p:attrName>
                                        </p:attrNameLst>
                                      </p:cBhvr>
                                      <p:tavLst>
                                        <p:tav tm="0">
                                          <p:val>
                                            <p:strVal val="0-#ppt_w/2"/>
                                          </p:val>
                                        </p:tav>
                                        <p:tav tm="100000">
                                          <p:val>
                                            <p:strVal val="#ppt_x"/>
                                          </p:val>
                                        </p:tav>
                                      </p:tavLst>
                                    </p:anim>
                                    <p:anim calcmode="lin" valueType="num">
                                      <p:cBhvr additive="base">
                                        <p:cTn id="42" dur="1000" fill="hold"/>
                                        <p:tgtEl>
                                          <p:spTgt spid="13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750"/>
                                  </p:stCondLst>
                                  <p:childTnLst>
                                    <p:set>
                                      <p:cBhvr>
                                        <p:cTn id="44" dur="1" fill="hold">
                                          <p:stCondLst>
                                            <p:cond delay="0"/>
                                          </p:stCondLst>
                                        </p:cTn>
                                        <p:tgtEl>
                                          <p:spTgt spid="142"/>
                                        </p:tgtEl>
                                        <p:attrNameLst>
                                          <p:attrName>style.visibility</p:attrName>
                                        </p:attrNameLst>
                                      </p:cBhvr>
                                      <p:to>
                                        <p:strVal val="visible"/>
                                      </p:to>
                                    </p:set>
                                    <p:anim calcmode="lin" valueType="num">
                                      <p:cBhvr additive="base">
                                        <p:cTn id="45" dur="1000" fill="hold"/>
                                        <p:tgtEl>
                                          <p:spTgt spid="142"/>
                                        </p:tgtEl>
                                        <p:attrNameLst>
                                          <p:attrName>ppt_x</p:attrName>
                                        </p:attrNameLst>
                                      </p:cBhvr>
                                      <p:tavLst>
                                        <p:tav tm="0">
                                          <p:val>
                                            <p:strVal val="0-#ppt_w/2"/>
                                          </p:val>
                                        </p:tav>
                                        <p:tav tm="100000">
                                          <p:val>
                                            <p:strVal val="#ppt_x"/>
                                          </p:val>
                                        </p:tav>
                                      </p:tavLst>
                                    </p:anim>
                                    <p:anim calcmode="lin" valueType="num">
                                      <p:cBhvr additive="base">
                                        <p:cTn id="46" dur="1000" fill="hold"/>
                                        <p:tgtEl>
                                          <p:spTgt spid="142"/>
                                        </p:tgtEl>
                                        <p:attrNameLst>
                                          <p:attrName>ppt_y</p:attrName>
                                        </p:attrNameLst>
                                      </p:cBhvr>
                                      <p:tavLst>
                                        <p:tav tm="0">
                                          <p:val>
                                            <p:strVal val="#ppt_y"/>
                                          </p:val>
                                        </p:tav>
                                        <p:tav tm="100000">
                                          <p:val>
                                            <p:strVal val="#ppt_y"/>
                                          </p:val>
                                        </p:tav>
                                      </p:tavLst>
                                    </p:anim>
                                  </p:childTnLst>
                                </p:cTn>
                              </p:par>
                              <p:par>
                                <p:cTn id="47" presetID="2" presetClass="entr" presetSubtype="8" decel="100000" fill="hold" nodeType="withEffect">
                                  <p:stCondLst>
                                    <p:cond delay="1000"/>
                                  </p:stCondLst>
                                  <p:childTnLst>
                                    <p:set>
                                      <p:cBhvr>
                                        <p:cTn id="48" dur="1" fill="hold">
                                          <p:stCondLst>
                                            <p:cond delay="0"/>
                                          </p:stCondLst>
                                        </p:cTn>
                                        <p:tgtEl>
                                          <p:spTgt spid="143"/>
                                        </p:tgtEl>
                                        <p:attrNameLst>
                                          <p:attrName>style.visibility</p:attrName>
                                        </p:attrNameLst>
                                      </p:cBhvr>
                                      <p:to>
                                        <p:strVal val="visible"/>
                                      </p:to>
                                    </p:set>
                                    <p:anim calcmode="lin" valueType="num">
                                      <p:cBhvr additive="base">
                                        <p:cTn id="49" dur="1000" fill="hold"/>
                                        <p:tgtEl>
                                          <p:spTgt spid="143"/>
                                        </p:tgtEl>
                                        <p:attrNameLst>
                                          <p:attrName>ppt_x</p:attrName>
                                        </p:attrNameLst>
                                      </p:cBhvr>
                                      <p:tavLst>
                                        <p:tav tm="0">
                                          <p:val>
                                            <p:strVal val="0-#ppt_w/2"/>
                                          </p:val>
                                        </p:tav>
                                        <p:tav tm="100000">
                                          <p:val>
                                            <p:strVal val="#ppt_x"/>
                                          </p:val>
                                        </p:tav>
                                      </p:tavLst>
                                    </p:anim>
                                    <p:anim calcmode="lin" valueType="num">
                                      <p:cBhvr additive="base">
                                        <p:cTn id="50" dur="1000" fill="hold"/>
                                        <p:tgtEl>
                                          <p:spTgt spid="143"/>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000"/>
                                  </p:stCondLst>
                                  <p:childTnLst>
                                    <p:set>
                                      <p:cBhvr>
                                        <p:cTn id="52" dur="1" fill="hold">
                                          <p:stCondLst>
                                            <p:cond delay="0"/>
                                          </p:stCondLst>
                                        </p:cTn>
                                        <p:tgtEl>
                                          <p:spTgt spid="148"/>
                                        </p:tgtEl>
                                        <p:attrNameLst>
                                          <p:attrName>style.visibility</p:attrName>
                                        </p:attrNameLst>
                                      </p:cBhvr>
                                      <p:to>
                                        <p:strVal val="visible"/>
                                      </p:to>
                                    </p:set>
                                    <p:anim calcmode="lin" valueType="num">
                                      <p:cBhvr additive="base">
                                        <p:cTn id="53" dur="1000" fill="hold"/>
                                        <p:tgtEl>
                                          <p:spTgt spid="148"/>
                                        </p:tgtEl>
                                        <p:attrNameLst>
                                          <p:attrName>ppt_x</p:attrName>
                                        </p:attrNameLst>
                                      </p:cBhvr>
                                      <p:tavLst>
                                        <p:tav tm="0">
                                          <p:val>
                                            <p:strVal val="0-#ppt_w/2"/>
                                          </p:val>
                                        </p:tav>
                                        <p:tav tm="100000">
                                          <p:val>
                                            <p:strVal val="#ppt_x"/>
                                          </p:val>
                                        </p:tav>
                                      </p:tavLst>
                                    </p:anim>
                                    <p:anim calcmode="lin" valueType="num">
                                      <p:cBhvr additive="base">
                                        <p:cTn id="54" dur="1000" fill="hold"/>
                                        <p:tgtEl>
                                          <p:spTgt spid="148"/>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1000"/>
                                  </p:stCondLst>
                                  <p:childTnLst>
                                    <p:set>
                                      <p:cBhvr>
                                        <p:cTn id="56" dur="1" fill="hold">
                                          <p:stCondLst>
                                            <p:cond delay="0"/>
                                          </p:stCondLst>
                                        </p:cTn>
                                        <p:tgtEl>
                                          <p:spTgt spid="166"/>
                                        </p:tgtEl>
                                        <p:attrNameLst>
                                          <p:attrName>style.visibility</p:attrName>
                                        </p:attrNameLst>
                                      </p:cBhvr>
                                      <p:to>
                                        <p:strVal val="visible"/>
                                      </p:to>
                                    </p:set>
                                    <p:anim calcmode="lin" valueType="num">
                                      <p:cBhvr additive="base">
                                        <p:cTn id="57" dur="1000" fill="hold"/>
                                        <p:tgtEl>
                                          <p:spTgt spid="166"/>
                                        </p:tgtEl>
                                        <p:attrNameLst>
                                          <p:attrName>ppt_x</p:attrName>
                                        </p:attrNameLst>
                                      </p:cBhvr>
                                      <p:tavLst>
                                        <p:tav tm="0">
                                          <p:val>
                                            <p:strVal val="0-#ppt_w/2"/>
                                          </p:val>
                                        </p:tav>
                                        <p:tav tm="100000">
                                          <p:val>
                                            <p:strVal val="#ppt_x"/>
                                          </p:val>
                                        </p:tav>
                                      </p:tavLst>
                                    </p:anim>
                                    <p:anim calcmode="lin" valueType="num">
                                      <p:cBhvr additive="base">
                                        <p:cTn id="58" dur="1000" fill="hold"/>
                                        <p:tgtEl>
                                          <p:spTgt spid="166"/>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0"/>
                                  </p:stCondLst>
                                  <p:childTnLst>
                                    <p:set>
                                      <p:cBhvr>
                                        <p:cTn id="60" dur="1" fill="hold">
                                          <p:stCondLst>
                                            <p:cond delay="0"/>
                                          </p:stCondLst>
                                        </p:cTn>
                                        <p:tgtEl>
                                          <p:spTgt spid="167"/>
                                        </p:tgtEl>
                                        <p:attrNameLst>
                                          <p:attrName>style.visibility</p:attrName>
                                        </p:attrNameLst>
                                      </p:cBhvr>
                                      <p:to>
                                        <p:strVal val="visible"/>
                                      </p:to>
                                    </p:set>
                                    <p:anim calcmode="lin" valueType="num">
                                      <p:cBhvr additive="base">
                                        <p:cTn id="61" dur="1000" fill="hold"/>
                                        <p:tgtEl>
                                          <p:spTgt spid="167"/>
                                        </p:tgtEl>
                                        <p:attrNameLst>
                                          <p:attrName>ppt_x</p:attrName>
                                        </p:attrNameLst>
                                      </p:cBhvr>
                                      <p:tavLst>
                                        <p:tav tm="0">
                                          <p:val>
                                            <p:strVal val="0-#ppt_w/2"/>
                                          </p:val>
                                        </p:tav>
                                        <p:tav tm="100000">
                                          <p:val>
                                            <p:strVal val="#ppt_x"/>
                                          </p:val>
                                        </p:tav>
                                      </p:tavLst>
                                    </p:anim>
                                    <p:anim calcmode="lin" valueType="num">
                                      <p:cBhvr additive="base">
                                        <p:cTn id="62" dur="1000" fill="hold"/>
                                        <p:tgtEl>
                                          <p:spTgt spid="167"/>
                                        </p:tgtEl>
                                        <p:attrNameLst>
                                          <p:attrName>ppt_y</p:attrName>
                                        </p:attrNameLst>
                                      </p:cBhvr>
                                      <p:tavLst>
                                        <p:tav tm="0">
                                          <p:val>
                                            <p:strVal val="#ppt_y"/>
                                          </p:val>
                                        </p:tav>
                                        <p:tav tm="100000">
                                          <p:val>
                                            <p:strVal val="#ppt_y"/>
                                          </p:val>
                                        </p:tav>
                                      </p:tavLst>
                                    </p:anim>
                                  </p:childTnLst>
                                </p:cTn>
                              </p:par>
                              <p:par>
                                <p:cTn id="63" presetID="2" presetClass="entr" presetSubtype="8" decel="100000" fill="hold" grpId="0" nodeType="withEffect">
                                  <p:stCondLst>
                                    <p:cond delay="1250"/>
                                  </p:stCondLst>
                                  <p:childTnLst>
                                    <p:set>
                                      <p:cBhvr>
                                        <p:cTn id="64" dur="1" fill="hold">
                                          <p:stCondLst>
                                            <p:cond delay="0"/>
                                          </p:stCondLst>
                                        </p:cTn>
                                        <p:tgtEl>
                                          <p:spTgt spid="168"/>
                                        </p:tgtEl>
                                        <p:attrNameLst>
                                          <p:attrName>style.visibility</p:attrName>
                                        </p:attrNameLst>
                                      </p:cBhvr>
                                      <p:to>
                                        <p:strVal val="visible"/>
                                      </p:to>
                                    </p:set>
                                    <p:anim calcmode="lin" valueType="num">
                                      <p:cBhvr additive="base">
                                        <p:cTn id="65" dur="1000" fill="hold"/>
                                        <p:tgtEl>
                                          <p:spTgt spid="168"/>
                                        </p:tgtEl>
                                        <p:attrNameLst>
                                          <p:attrName>ppt_x</p:attrName>
                                        </p:attrNameLst>
                                      </p:cBhvr>
                                      <p:tavLst>
                                        <p:tav tm="0">
                                          <p:val>
                                            <p:strVal val="0-#ppt_w/2"/>
                                          </p:val>
                                        </p:tav>
                                        <p:tav tm="100000">
                                          <p:val>
                                            <p:strVal val="#ppt_x"/>
                                          </p:val>
                                        </p:tav>
                                      </p:tavLst>
                                    </p:anim>
                                    <p:anim calcmode="lin" valueType="num">
                                      <p:cBhvr additive="base">
                                        <p:cTn id="66" dur="1000" fill="hold"/>
                                        <p:tgtEl>
                                          <p:spTgt spid="168"/>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250"/>
                                  </p:stCondLst>
                                  <p:childTnLst>
                                    <p:set>
                                      <p:cBhvr>
                                        <p:cTn id="68" dur="1" fill="hold">
                                          <p:stCondLst>
                                            <p:cond delay="0"/>
                                          </p:stCondLst>
                                        </p:cTn>
                                        <p:tgtEl>
                                          <p:spTgt spid="169"/>
                                        </p:tgtEl>
                                        <p:attrNameLst>
                                          <p:attrName>style.visibility</p:attrName>
                                        </p:attrNameLst>
                                      </p:cBhvr>
                                      <p:to>
                                        <p:strVal val="visible"/>
                                      </p:to>
                                    </p:set>
                                    <p:anim calcmode="lin" valueType="num">
                                      <p:cBhvr additive="base">
                                        <p:cTn id="69" dur="1000" fill="hold"/>
                                        <p:tgtEl>
                                          <p:spTgt spid="169"/>
                                        </p:tgtEl>
                                        <p:attrNameLst>
                                          <p:attrName>ppt_x</p:attrName>
                                        </p:attrNameLst>
                                      </p:cBhvr>
                                      <p:tavLst>
                                        <p:tav tm="0">
                                          <p:val>
                                            <p:strVal val="0-#ppt_w/2"/>
                                          </p:val>
                                        </p:tav>
                                        <p:tav tm="100000">
                                          <p:val>
                                            <p:strVal val="#ppt_x"/>
                                          </p:val>
                                        </p:tav>
                                      </p:tavLst>
                                    </p:anim>
                                    <p:anim calcmode="lin" valueType="num">
                                      <p:cBhvr additive="base">
                                        <p:cTn id="70" dur="1000" fill="hold"/>
                                        <p:tgtEl>
                                          <p:spTgt spid="169"/>
                                        </p:tgtEl>
                                        <p:attrNameLst>
                                          <p:attrName>ppt_y</p:attrName>
                                        </p:attrNameLst>
                                      </p:cBhvr>
                                      <p:tavLst>
                                        <p:tav tm="0">
                                          <p:val>
                                            <p:strVal val="#ppt_y"/>
                                          </p:val>
                                        </p:tav>
                                        <p:tav tm="100000">
                                          <p:val>
                                            <p:strVal val="#ppt_y"/>
                                          </p:val>
                                        </p:tav>
                                      </p:tavLst>
                                    </p:anim>
                                  </p:childTnLst>
                                </p:cTn>
                              </p:par>
                              <p:par>
                                <p:cTn id="71" presetID="42" presetClass="entr" presetSubtype="0" fill="hold" grpId="0" nodeType="withEffect">
                                  <p:stCondLst>
                                    <p:cond delay="1500"/>
                                  </p:stCondLst>
                                  <p:childTnLst>
                                    <p:set>
                                      <p:cBhvr>
                                        <p:cTn id="72" dur="1" fill="hold">
                                          <p:stCondLst>
                                            <p:cond delay="0"/>
                                          </p:stCondLst>
                                        </p:cTn>
                                        <p:tgtEl>
                                          <p:spTgt spid="199"/>
                                        </p:tgtEl>
                                        <p:attrNameLst>
                                          <p:attrName>style.visibility</p:attrName>
                                        </p:attrNameLst>
                                      </p:cBhvr>
                                      <p:to>
                                        <p:strVal val="visible"/>
                                      </p:to>
                                    </p:set>
                                    <p:animEffect transition="in" filter="fade">
                                      <p:cBhvr>
                                        <p:cTn id="73" dur="1000"/>
                                        <p:tgtEl>
                                          <p:spTgt spid="199"/>
                                        </p:tgtEl>
                                      </p:cBhvr>
                                    </p:animEffect>
                                    <p:anim calcmode="lin" valueType="num">
                                      <p:cBhvr>
                                        <p:cTn id="74" dur="1000" fill="hold"/>
                                        <p:tgtEl>
                                          <p:spTgt spid="199"/>
                                        </p:tgtEl>
                                        <p:attrNameLst>
                                          <p:attrName>ppt_x</p:attrName>
                                        </p:attrNameLst>
                                      </p:cBhvr>
                                      <p:tavLst>
                                        <p:tav tm="0">
                                          <p:val>
                                            <p:strVal val="#ppt_x"/>
                                          </p:val>
                                        </p:tav>
                                        <p:tav tm="100000">
                                          <p:val>
                                            <p:strVal val="#ppt_x"/>
                                          </p:val>
                                        </p:tav>
                                      </p:tavLst>
                                    </p:anim>
                                    <p:anim calcmode="lin" valueType="num">
                                      <p:cBhvr>
                                        <p:cTn id="75" dur="1000" fill="hold"/>
                                        <p:tgtEl>
                                          <p:spTgt spid="19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1500"/>
                                  </p:stCondLst>
                                  <p:childTnLst>
                                    <p:set>
                                      <p:cBhvr>
                                        <p:cTn id="77" dur="1" fill="hold">
                                          <p:stCondLst>
                                            <p:cond delay="0"/>
                                          </p:stCondLst>
                                        </p:cTn>
                                        <p:tgtEl>
                                          <p:spTgt spid="201"/>
                                        </p:tgtEl>
                                        <p:attrNameLst>
                                          <p:attrName>style.visibility</p:attrName>
                                        </p:attrNameLst>
                                      </p:cBhvr>
                                      <p:to>
                                        <p:strVal val="visible"/>
                                      </p:to>
                                    </p:set>
                                    <p:animEffect transition="in" filter="fade">
                                      <p:cBhvr>
                                        <p:cTn id="78" dur="1000"/>
                                        <p:tgtEl>
                                          <p:spTgt spid="201"/>
                                        </p:tgtEl>
                                      </p:cBhvr>
                                    </p:animEffect>
                                    <p:anim calcmode="lin" valueType="num">
                                      <p:cBhvr>
                                        <p:cTn id="79" dur="1000" fill="hold"/>
                                        <p:tgtEl>
                                          <p:spTgt spid="201"/>
                                        </p:tgtEl>
                                        <p:attrNameLst>
                                          <p:attrName>ppt_x</p:attrName>
                                        </p:attrNameLst>
                                      </p:cBhvr>
                                      <p:tavLst>
                                        <p:tav tm="0">
                                          <p:val>
                                            <p:strVal val="#ppt_x"/>
                                          </p:val>
                                        </p:tav>
                                        <p:tav tm="100000">
                                          <p:val>
                                            <p:strVal val="#ppt_x"/>
                                          </p:val>
                                        </p:tav>
                                      </p:tavLst>
                                    </p:anim>
                                    <p:anim calcmode="lin" valueType="num">
                                      <p:cBhvr>
                                        <p:cTn id="80"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0" grpId="0" animBg="1"/>
      <p:bldP spid="129" grpId="0" animBg="1"/>
      <p:bldP spid="131" grpId="0" animBg="1"/>
      <p:bldP spid="132" grpId="0" animBg="1"/>
      <p:bldP spid="134" grpId="0" animBg="1"/>
      <p:bldP spid="135" grpId="0" animBg="1"/>
      <p:bldP spid="136" grpId="0" animBg="1"/>
      <p:bldP spid="166" grpId="0" animBg="1"/>
      <p:bldP spid="167" grpId="0" animBg="1"/>
      <p:bldP spid="168" grpId="0" animBg="1"/>
      <p:bldP spid="169" grpId="0" animBg="1"/>
      <p:bldP spid="199" grpId="0"/>
      <p:bldP spid="20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GOOGLE </a:t>
            </a:r>
            <a:r>
              <a:rPr lang="en-US" dirty="0">
                <a:solidFill>
                  <a:schemeClr val="accent1"/>
                </a:solidFill>
                <a:latin typeface="Bebas Neue Regular" pitchFamily="50" charset="0"/>
              </a:rPr>
              <a:t>COLABPRATOTY</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10</a:t>
            </a:fld>
            <a:endParaRPr lang="en-US" dirty="0"/>
          </a:p>
        </p:txBody>
      </p:sp>
      <p:sp>
        <p:nvSpPr>
          <p:cNvPr id="14" name="テキスト プレースホルダー 13"/>
          <p:cNvSpPr>
            <a:spLocks noGrp="1"/>
          </p:cNvSpPr>
          <p:nvPr>
            <p:ph type="body" sz="quarter" idx="15"/>
          </p:nvPr>
        </p:nvSpPr>
        <p:spPr>
          <a:xfrm>
            <a:off x="10225111" y="2695228"/>
            <a:ext cx="7127007" cy="4536504"/>
          </a:xfrm>
        </p:spPr>
        <p:txBody>
          <a:bodyPr/>
          <a:lstStyle/>
          <a:p>
            <a:r>
              <a:rPr lang="id-ID" sz="2800" i="1" dirty="0"/>
              <a:t>Google</a:t>
            </a:r>
            <a:r>
              <a:rPr lang="id-ID" sz="2800" dirty="0"/>
              <a:t> </a:t>
            </a:r>
            <a:r>
              <a:rPr lang="id-ID" sz="2800" i="1" dirty="0" err="1"/>
              <a:t>Colaboratoty</a:t>
            </a:r>
            <a:r>
              <a:rPr lang="id-ID" sz="2800" dirty="0"/>
              <a:t> adalah salah satu produk Google berbasis </a:t>
            </a:r>
            <a:r>
              <a:rPr lang="id-ID" sz="2800" i="1" dirty="0" err="1"/>
              <a:t>cloud</a:t>
            </a:r>
            <a:r>
              <a:rPr lang="id-ID" sz="2800" dirty="0"/>
              <a:t> yang bisa kita gunakan secara gratis. Perbedaannya adalah Google </a:t>
            </a:r>
            <a:r>
              <a:rPr lang="id-ID" sz="2800" dirty="0" err="1"/>
              <a:t>Colab</a:t>
            </a:r>
            <a:r>
              <a:rPr lang="id-ID" sz="2800" dirty="0"/>
              <a:t> dibuat khusus untuk para </a:t>
            </a:r>
            <a:r>
              <a:rPr lang="id-ID" sz="2800" i="1" dirty="0" err="1"/>
              <a:t>programmer</a:t>
            </a:r>
            <a:r>
              <a:rPr lang="id-ID" sz="2800" dirty="0"/>
              <a:t> atau </a:t>
            </a:r>
            <a:r>
              <a:rPr lang="id-ID" sz="2800" i="1" dirty="0" err="1"/>
              <a:t>researcher</a:t>
            </a:r>
            <a:r>
              <a:rPr lang="id-ID" sz="2800" dirty="0"/>
              <a:t> yang mungkin kesulitan untuk mendapatkan akses komputer dengan </a:t>
            </a:r>
            <a:r>
              <a:rPr lang="id-ID" sz="2800" dirty="0" err="1"/>
              <a:t>spek</a:t>
            </a:r>
            <a:r>
              <a:rPr lang="id-ID" sz="2800" dirty="0"/>
              <a:t> tinggi</a:t>
            </a:r>
            <a:endParaRPr lang="en-US" sz="2800" dirty="0"/>
          </a:p>
        </p:txBody>
      </p:sp>
      <p:pic>
        <p:nvPicPr>
          <p:cNvPr id="6" name="Tampungan Gambar 5">
            <a:extLst>
              <a:ext uri="{FF2B5EF4-FFF2-40B4-BE49-F238E27FC236}">
                <a16:creationId xmlns:a16="http://schemas.microsoft.com/office/drawing/2014/main" id="{25874304-8A74-46D9-AA65-F2209C9DAE50}"/>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l="262" t="8523" r="1477"/>
          <a:stretch/>
        </p:blipFill>
        <p:spPr>
          <a:xfrm>
            <a:off x="1388090" y="2695228"/>
            <a:ext cx="8136904" cy="5184576"/>
          </a:xfrm>
        </p:spPr>
      </p:pic>
      <p:sp>
        <p:nvSpPr>
          <p:cNvPr id="8" name="Tampungan Teks 7">
            <a:extLst>
              <a:ext uri="{FF2B5EF4-FFF2-40B4-BE49-F238E27FC236}">
                <a16:creationId xmlns:a16="http://schemas.microsoft.com/office/drawing/2014/main" id="{ECF446A3-5E93-4B38-8BE7-FEFEA620353E}"/>
              </a:ext>
            </a:extLst>
          </p:cNvPr>
          <p:cNvSpPr>
            <a:spLocks noGrp="1"/>
          </p:cNvSpPr>
          <p:nvPr>
            <p:ph type="body" sz="quarter" idx="18"/>
          </p:nvPr>
        </p:nvSpPr>
        <p:spPr/>
        <p:txBody>
          <a:bodyPr/>
          <a:lstStyle/>
          <a:p>
            <a:endParaRPr lang="id-ID"/>
          </a:p>
        </p:txBody>
      </p:sp>
    </p:spTree>
    <p:extLst>
      <p:ext uri="{BB962C8B-B14F-4D97-AF65-F5344CB8AC3E}">
        <p14:creationId xmlns:p14="http://schemas.microsoft.com/office/powerpoint/2010/main" val="754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F0128F7-2323-4136-A54C-1C44EDAC572D}"/>
              </a:ext>
            </a:extLst>
          </p:cNvPr>
          <p:cNvSpPr>
            <a:spLocks noGrp="1"/>
          </p:cNvSpPr>
          <p:nvPr>
            <p:ph type="ctrTitle"/>
          </p:nvPr>
        </p:nvSpPr>
        <p:spPr>
          <a:xfrm>
            <a:off x="10151318" y="1831132"/>
            <a:ext cx="7488832" cy="3600400"/>
          </a:xfrm>
        </p:spPr>
        <p:txBody>
          <a:bodyPr/>
          <a:lstStyle/>
          <a:p>
            <a:r>
              <a:rPr lang="id-ID" sz="8800" b="1" i="1" dirty="0" err="1"/>
              <a:t>TensorFlow</a:t>
            </a:r>
            <a:r>
              <a:rPr lang="id-ID" sz="8800" b="1" i="1" dirty="0"/>
              <a:t> </a:t>
            </a:r>
            <a:r>
              <a:rPr lang="id-ID" sz="8800" b="1" i="1" dirty="0" err="1"/>
              <a:t>Lite</a:t>
            </a:r>
            <a:endParaRPr lang="id-ID" sz="8800" b="1" dirty="0"/>
          </a:p>
        </p:txBody>
      </p:sp>
      <p:sp>
        <p:nvSpPr>
          <p:cNvPr id="3" name="Subjudul 2">
            <a:extLst>
              <a:ext uri="{FF2B5EF4-FFF2-40B4-BE49-F238E27FC236}">
                <a16:creationId xmlns:a16="http://schemas.microsoft.com/office/drawing/2014/main" id="{461FEF8C-22E1-4E80-B1ED-78F9589FAC0E}"/>
              </a:ext>
            </a:extLst>
          </p:cNvPr>
          <p:cNvSpPr>
            <a:spLocks noGrp="1"/>
          </p:cNvSpPr>
          <p:nvPr>
            <p:ph type="subTitle" idx="1"/>
          </p:nvPr>
        </p:nvSpPr>
        <p:spPr>
          <a:xfrm>
            <a:off x="10151318" y="5431532"/>
            <a:ext cx="7488832" cy="3456384"/>
          </a:xfrm>
        </p:spPr>
        <p:txBody>
          <a:bodyPr/>
          <a:lstStyle/>
          <a:p>
            <a:r>
              <a:rPr lang="id-ID" i="1" dirty="0" err="1"/>
              <a:t>TensorFlow</a:t>
            </a:r>
            <a:r>
              <a:rPr lang="id-ID" i="1" dirty="0"/>
              <a:t> </a:t>
            </a:r>
            <a:r>
              <a:rPr lang="id-ID" i="1" dirty="0" err="1"/>
              <a:t>Lite</a:t>
            </a:r>
            <a:r>
              <a:rPr lang="id-ID" dirty="0"/>
              <a:t> adalah solusi mudah untuk perangkat seluler dan </a:t>
            </a:r>
            <a:r>
              <a:rPr lang="id-ID" i="1" dirty="0" err="1"/>
              <a:t>embedded</a:t>
            </a:r>
            <a:r>
              <a:rPr lang="id-ID" i="1" dirty="0"/>
              <a:t> </a:t>
            </a:r>
            <a:r>
              <a:rPr lang="id-ID" i="1" dirty="0" err="1"/>
              <a:t>devices</a:t>
            </a:r>
            <a:r>
              <a:rPr lang="id-ID" dirty="0"/>
              <a:t>. Ini memungkinkan untuk menjalankan model yang dipelajari mesin pada perangkat seluler dengan latensi rendah, sehingga dapat memanfaatkannya untuk melakukan klasifikasi, regresi, atau apa pun yang mungkin Anda inginkan tanpa harus melakukan perjalanan bolak-balik ke server [1</a:t>
            </a:r>
            <a:r>
              <a:rPr lang="en-US" dirty="0"/>
              <a:t>3</a:t>
            </a:r>
            <a:r>
              <a:rPr lang="id-ID" dirty="0"/>
              <a:t>].</a:t>
            </a:r>
          </a:p>
        </p:txBody>
      </p:sp>
      <p:pic>
        <p:nvPicPr>
          <p:cNvPr id="6" name="Tampungan Gambar 5">
            <a:extLst>
              <a:ext uri="{FF2B5EF4-FFF2-40B4-BE49-F238E27FC236}">
                <a16:creationId xmlns:a16="http://schemas.microsoft.com/office/drawing/2014/main" id="{D561A40C-F47E-4D37-AC69-1613779C0563}"/>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backgroundRemoval t="172" b="99052" l="159" r="98013">
                        <a14:foregroundMark x1="73529" y1="81724" x2="73529" y2="81724"/>
                        <a14:foregroundMark x1="67965" y1="81466" x2="67250" y2="81724"/>
                        <a14:foregroundMark x1="84181" y1="82328" x2="84181" y2="82328"/>
                        <a14:foregroundMark x1="89507" y1="82759" x2="89507" y2="82759"/>
                        <a14:foregroundMark x1="91494" y1="81293" x2="91494" y2="81293"/>
                        <a14:foregroundMark x1="91971" y1="84483" x2="91971" y2="84483"/>
                        <a14:foregroundMark x1="85930" y1="81466" x2="85930" y2="81466"/>
                        <a14:foregroundMark x1="93641" y1="81897" x2="93641" y2="81897"/>
                        <a14:foregroundMark x1="92687" y1="64569" x2="92687" y2="64569"/>
                        <a14:foregroundMark x1="89030" y1="60776" x2="89030" y2="60776"/>
                        <a14:foregroundMark x1="72814" y1="62845" x2="84897" y2="63276"/>
                        <a14:foregroundMark x1="65342" y1="61379" x2="76232" y2="61552"/>
                        <a14:foregroundMark x1="63434" y1="96121" x2="94595" y2="96121"/>
                        <a14:foregroundMark x1="95072" y1="86983" x2="67250" y2="79828"/>
                        <a14:foregroundMark x1="66773" y1="79828" x2="66773" y2="79828"/>
                        <a14:foregroundMark x1="63434" y1="62414" x2="94118" y2="62241"/>
                        <a14:foregroundMark x1="87838" y1="76638" x2="87122" y2="87414"/>
                        <a14:foregroundMark x1="5087" y1="96897" x2="37520" y2="59224"/>
                        <a14:foregroundMark x1="37281" y1="96897" x2="5087" y2="59483"/>
                        <a14:foregroundMark x1="21065" y1="77845" x2="21065" y2="59483"/>
                        <a14:foregroundMark x1="5564" y1="82328" x2="37758" y2="82500"/>
                        <a14:foregroundMark x1="5087" y1="88707" x2="38712" y2="90776"/>
                        <a14:foregroundMark x1="5803" y1="96897" x2="37043" y2="95862"/>
                        <a14:foregroundMark x1="33863" y1="54138" x2="35851" y2="51810"/>
                        <a14:foregroundMark x1="65342" y1="52500" x2="67488" y2="55690"/>
                        <a14:foregroundMark x1="41653" y1="41897" x2="56836" y2="43362"/>
                        <a14:foregroundMark x1="49841" y1="33448" x2="49841" y2="37500"/>
                        <a14:foregroundMark x1="49841" y1="26897" x2="49841" y2="31724"/>
                        <a14:foregroundMark x1="50318" y1="19655" x2="50318" y2="23276"/>
                        <a14:foregroundMark x1="42369" y1="13966" x2="59539" y2="15000"/>
                        <a14:foregroundMark x1="37997" y1="6379" x2="37997" y2="6379"/>
                        <a14:foregroundMark x1="40143" y1="4828" x2="40143" y2="4828"/>
                        <a14:foregroundMark x1="42607" y1="5259" x2="42607" y2="5259"/>
                        <a14:foregroundMark x1="44754" y1="5259" x2="44754" y2="5259"/>
                        <a14:foregroundMark x1="48172" y1="6379" x2="48172" y2="6379"/>
                      </a14:backgroundRemoval>
                    </a14:imgEffect>
                  </a14:imgLayer>
                </a14:imgProps>
              </a:ext>
              <a:ext uri="{28A0092B-C50C-407E-A947-70E740481C1C}">
                <a14:useLocalDpi xmlns:a14="http://schemas.microsoft.com/office/drawing/2010/main" val="0"/>
              </a:ext>
            </a:extLst>
          </a:blip>
          <a:srcRect r="-1620"/>
          <a:stretch/>
        </p:blipFill>
        <p:spPr>
          <a:xfrm>
            <a:off x="0" y="30932"/>
            <a:ext cx="9143206" cy="10287000"/>
          </a:xfrm>
        </p:spPr>
      </p:pic>
    </p:spTree>
    <p:extLst>
      <p:ext uri="{BB962C8B-B14F-4D97-AF65-F5344CB8AC3E}">
        <p14:creationId xmlns:p14="http://schemas.microsoft.com/office/powerpoint/2010/main" val="3389229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PENYAKIT DAUN </a:t>
            </a:r>
            <a:r>
              <a:rPr lang="en-US" dirty="0">
                <a:solidFill>
                  <a:schemeClr val="accent1"/>
                </a:solidFill>
                <a:latin typeface="Bebas Neue Regular" pitchFamily="50" charset="0"/>
              </a:rPr>
              <a:t>TOMAT</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12</a:t>
            </a:fld>
            <a:endParaRPr lang="en-US" dirty="0"/>
          </a:p>
        </p:txBody>
      </p:sp>
      <p:sp>
        <p:nvSpPr>
          <p:cNvPr id="14" name="テキスト プレースホルダー 13"/>
          <p:cNvSpPr>
            <a:spLocks noGrp="1"/>
          </p:cNvSpPr>
          <p:nvPr>
            <p:ph type="body" sz="quarter" idx="14"/>
          </p:nvPr>
        </p:nvSpPr>
        <p:spPr/>
        <p:txBody>
          <a:bodyPr/>
          <a:lstStyle/>
          <a:p>
            <a:r>
              <a:rPr lang="en-US" dirty="0"/>
              <a:t>Bacterial Spot</a:t>
            </a:r>
          </a:p>
        </p:txBody>
      </p:sp>
      <p:sp>
        <p:nvSpPr>
          <p:cNvPr id="15" name="テキスト プレースホルダー 14"/>
          <p:cNvSpPr>
            <a:spLocks noGrp="1"/>
          </p:cNvSpPr>
          <p:nvPr>
            <p:ph type="body" sz="quarter" idx="15"/>
          </p:nvPr>
        </p:nvSpPr>
        <p:spPr/>
        <p:txBody>
          <a:bodyPr/>
          <a:lstStyle/>
          <a:p>
            <a:r>
              <a:rPr lang="id-ID" dirty="0"/>
              <a:t>Penyakit ini disebabkan oleh bakteri </a:t>
            </a:r>
            <a:r>
              <a:rPr lang="id-ID" i="1" dirty="0" err="1"/>
              <a:t>Xanthomonas</a:t>
            </a:r>
            <a:r>
              <a:rPr lang="id-ID" dirty="0"/>
              <a:t> </a:t>
            </a:r>
            <a:r>
              <a:rPr lang="id-ID" i="1" dirty="0" err="1"/>
              <a:t>vesicatoria</a:t>
            </a:r>
            <a:r>
              <a:rPr lang="en-US" i="1" dirty="0"/>
              <a:t>.</a:t>
            </a:r>
            <a:r>
              <a:rPr lang="id-ID" dirty="0"/>
              <a:t> Gejala-gejalanya terdiri dari banyak bintik-bintik kecil</a:t>
            </a:r>
            <a:endParaRPr lang="en-US" dirty="0"/>
          </a:p>
        </p:txBody>
      </p:sp>
      <p:sp>
        <p:nvSpPr>
          <p:cNvPr id="16" name="テキスト プレースホルダー 15"/>
          <p:cNvSpPr>
            <a:spLocks noGrp="1"/>
          </p:cNvSpPr>
          <p:nvPr>
            <p:ph type="body" sz="quarter" idx="16"/>
          </p:nvPr>
        </p:nvSpPr>
        <p:spPr/>
        <p:txBody>
          <a:bodyPr/>
          <a:lstStyle/>
          <a:p>
            <a:r>
              <a:rPr lang="en-US" i="1" dirty="0"/>
              <a:t>Early Blight</a:t>
            </a:r>
          </a:p>
        </p:txBody>
      </p:sp>
      <p:sp>
        <p:nvSpPr>
          <p:cNvPr id="17" name="テキスト プレースホルダー 16"/>
          <p:cNvSpPr>
            <a:spLocks noGrp="1"/>
          </p:cNvSpPr>
          <p:nvPr>
            <p:ph type="body" sz="quarter" idx="17"/>
          </p:nvPr>
        </p:nvSpPr>
        <p:spPr>
          <a:xfrm>
            <a:off x="4631327" y="7087715"/>
            <a:ext cx="4824536" cy="1728192"/>
          </a:xfrm>
        </p:spPr>
        <p:txBody>
          <a:bodyPr/>
          <a:lstStyle/>
          <a:p>
            <a:r>
              <a:rPr lang="id-ID" dirty="0"/>
              <a:t>Pada daun terdapat bercak kecil berwarna cokelat yang dapat meluas dan menyebabkan daun berlubang</a:t>
            </a:r>
            <a:r>
              <a:rPr lang="en-US" dirty="0"/>
              <a:t>. </a:t>
            </a:r>
            <a:r>
              <a:rPr lang="en-US" dirty="0" err="1"/>
              <a:t>Disebabkan</a:t>
            </a:r>
            <a:r>
              <a:rPr lang="en-US" dirty="0"/>
              <a:t> </a:t>
            </a:r>
            <a:r>
              <a:rPr lang="id-ID" dirty="0"/>
              <a:t>serangan jamur </a:t>
            </a:r>
            <a:r>
              <a:rPr lang="id-ID" i="1" dirty="0" err="1"/>
              <a:t>Alternaria</a:t>
            </a:r>
            <a:r>
              <a:rPr lang="id-ID" dirty="0"/>
              <a:t> </a:t>
            </a:r>
            <a:r>
              <a:rPr lang="id-ID" i="1" dirty="0" err="1"/>
              <a:t>solani</a:t>
            </a:r>
            <a:endParaRPr lang="en-US" dirty="0"/>
          </a:p>
        </p:txBody>
      </p:sp>
      <p:sp>
        <p:nvSpPr>
          <p:cNvPr id="21" name="テキスト プレースホルダー 20"/>
          <p:cNvSpPr>
            <a:spLocks noGrp="1"/>
          </p:cNvSpPr>
          <p:nvPr>
            <p:ph type="body" sz="quarter" idx="21"/>
          </p:nvPr>
        </p:nvSpPr>
        <p:spPr/>
        <p:txBody>
          <a:bodyPr/>
          <a:lstStyle/>
          <a:p>
            <a:r>
              <a:rPr lang="en-US" i="1" dirty="0"/>
              <a:t>Late Blight</a:t>
            </a:r>
          </a:p>
        </p:txBody>
      </p:sp>
      <p:sp>
        <p:nvSpPr>
          <p:cNvPr id="22" name="テキスト プレースホルダー 21"/>
          <p:cNvSpPr>
            <a:spLocks noGrp="1"/>
          </p:cNvSpPr>
          <p:nvPr>
            <p:ph type="body" sz="quarter" idx="22"/>
          </p:nvPr>
        </p:nvSpPr>
        <p:spPr/>
        <p:txBody>
          <a:bodyPr/>
          <a:lstStyle/>
          <a:p>
            <a:r>
              <a:rPr lang="id-ID" dirty="0"/>
              <a:t>Pada daun muncul bercak cokelat dengan tepi berwarna kuning</a:t>
            </a:r>
            <a:r>
              <a:rPr lang="en-US" dirty="0"/>
              <a:t>. </a:t>
            </a:r>
            <a:r>
              <a:rPr lang="id-ID" dirty="0"/>
              <a:t>disebabkan oleh jamur </a:t>
            </a:r>
            <a:r>
              <a:rPr lang="id-ID" i="1" dirty="0" err="1"/>
              <a:t>Phytophthora</a:t>
            </a:r>
            <a:r>
              <a:rPr lang="id-ID" dirty="0"/>
              <a:t> </a:t>
            </a:r>
            <a:r>
              <a:rPr lang="id-ID" i="1" dirty="0" err="1"/>
              <a:t>infestan</a:t>
            </a:r>
            <a:endParaRPr lang="en-US" dirty="0"/>
          </a:p>
        </p:txBody>
      </p:sp>
      <p:sp>
        <p:nvSpPr>
          <p:cNvPr id="23" name="テキスト プレースホルダー 22"/>
          <p:cNvSpPr>
            <a:spLocks noGrp="1"/>
          </p:cNvSpPr>
          <p:nvPr>
            <p:ph type="body" sz="quarter" idx="23"/>
          </p:nvPr>
        </p:nvSpPr>
        <p:spPr/>
        <p:txBody>
          <a:bodyPr/>
          <a:lstStyle/>
          <a:p>
            <a:r>
              <a:rPr lang="en-US" dirty="0"/>
              <a:t>Leaf Mold</a:t>
            </a:r>
          </a:p>
        </p:txBody>
      </p:sp>
      <p:sp>
        <p:nvSpPr>
          <p:cNvPr id="24" name="テキスト プレースホルダー 23"/>
          <p:cNvSpPr>
            <a:spLocks noGrp="1"/>
          </p:cNvSpPr>
          <p:nvPr>
            <p:ph type="body" sz="quarter" idx="24"/>
          </p:nvPr>
        </p:nvSpPr>
        <p:spPr>
          <a:xfrm>
            <a:off x="12886826" y="7087715"/>
            <a:ext cx="5185372" cy="1728192"/>
          </a:xfrm>
        </p:spPr>
        <p:txBody>
          <a:bodyPr/>
          <a:lstStyle/>
          <a:p>
            <a:r>
              <a:rPr lang="id-ID" dirty="0"/>
              <a:t>Gejala awalnya adalah bintik-bintik hijau pucat atau kekuningan pada permukaan daun atas, yang membesar dan berubah menjadi kuning khas</a:t>
            </a:r>
            <a:r>
              <a:rPr lang="en-US" dirty="0"/>
              <a:t>. </a:t>
            </a:r>
            <a:r>
              <a:rPr lang="en-US" dirty="0" err="1"/>
              <a:t>disebabkan</a:t>
            </a:r>
            <a:r>
              <a:rPr lang="id-ID" dirty="0"/>
              <a:t> </a:t>
            </a:r>
            <a:r>
              <a:rPr lang="en-US" dirty="0"/>
              <a:t> </a:t>
            </a:r>
            <a:r>
              <a:rPr lang="id-ID" dirty="0"/>
              <a:t>Jamur </a:t>
            </a:r>
            <a:r>
              <a:rPr lang="id-ID" i="1" dirty="0" err="1"/>
              <a:t>Passalora</a:t>
            </a:r>
            <a:r>
              <a:rPr lang="id-ID" dirty="0"/>
              <a:t> </a:t>
            </a:r>
            <a:r>
              <a:rPr lang="id-ID" i="1" dirty="0" err="1"/>
              <a:t>fulva</a:t>
            </a:r>
            <a:endParaRPr lang="en-US" dirty="0"/>
          </a:p>
        </p:txBody>
      </p:sp>
      <p:pic>
        <p:nvPicPr>
          <p:cNvPr id="11" name="Tampungan Gambar 10">
            <a:extLst>
              <a:ext uri="{FF2B5EF4-FFF2-40B4-BE49-F238E27FC236}">
                <a16:creationId xmlns:a16="http://schemas.microsoft.com/office/drawing/2014/main" id="{9D316B0A-0D1D-4E85-A6AC-7BAC9DE8A9E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330" t="14088" r="-1330" b="8994"/>
          <a:stretch/>
        </p:blipFill>
        <p:spPr>
          <a:xfrm>
            <a:off x="1438350" y="2623220"/>
            <a:ext cx="2808312" cy="2808313"/>
          </a:xfrm>
        </p:spPr>
      </p:pic>
      <p:pic>
        <p:nvPicPr>
          <p:cNvPr id="19" name="Tampungan Gambar 18">
            <a:extLst>
              <a:ext uri="{FF2B5EF4-FFF2-40B4-BE49-F238E27FC236}">
                <a16:creationId xmlns:a16="http://schemas.microsoft.com/office/drawing/2014/main" id="{0215D36F-2BF3-43EE-9ED0-96A9F9872F90}"/>
              </a:ext>
            </a:extLst>
          </p:cNvPr>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l="3320" r="3320"/>
          <a:stretch>
            <a:fillRect/>
          </a:stretch>
        </p:blipFill>
        <p:spPr/>
      </p:pic>
      <p:pic>
        <p:nvPicPr>
          <p:cNvPr id="27" name="Tampungan Gambar 26">
            <a:extLst>
              <a:ext uri="{FF2B5EF4-FFF2-40B4-BE49-F238E27FC236}">
                <a16:creationId xmlns:a16="http://schemas.microsoft.com/office/drawing/2014/main" id="{67CBBFF4-3F3D-4B81-BFFE-7E0C32530D08}"/>
              </a:ext>
            </a:extLst>
          </p:cNvPr>
          <p:cNvPicPr>
            <a:picLocks noGrp="1" noChangeAspect="1"/>
          </p:cNvPicPr>
          <p:nvPr>
            <p:ph type="pic" sz="quarter" idx="25"/>
          </p:nvPr>
        </p:nvPicPr>
        <p:blipFill rotWithShape="1">
          <a:blip r:embed="rId5" cstate="print">
            <a:extLst>
              <a:ext uri="{28A0092B-C50C-407E-A947-70E740481C1C}">
                <a14:useLocalDpi xmlns:a14="http://schemas.microsoft.com/office/drawing/2010/main" val="0"/>
              </a:ext>
            </a:extLst>
          </a:blip>
          <a:srcRect l="7868" r="25274"/>
          <a:stretch/>
        </p:blipFill>
        <p:spPr>
          <a:xfrm>
            <a:off x="9647262" y="6223619"/>
            <a:ext cx="2808312" cy="2808313"/>
          </a:xfrm>
        </p:spPr>
      </p:pic>
      <p:pic>
        <p:nvPicPr>
          <p:cNvPr id="25" name="Tampungan Gambar 24">
            <a:extLst>
              <a:ext uri="{FF2B5EF4-FFF2-40B4-BE49-F238E27FC236}">
                <a16:creationId xmlns:a16="http://schemas.microsoft.com/office/drawing/2014/main" id="{8AE86AE9-05A0-4A43-A978-70B5807E3188}"/>
              </a:ext>
            </a:extLst>
          </p:cNvPr>
          <p:cNvPicPr>
            <a:picLocks noGrp="1" noChangeAspect="1"/>
          </p:cNvPicPr>
          <p:nvPr>
            <p:ph type="pic" sz="quarter" idx="20"/>
          </p:nvPr>
        </p:nvPicPr>
        <p:blipFill rotWithShape="1">
          <a:blip r:embed="rId6" cstate="print">
            <a:extLst>
              <a:ext uri="{28A0092B-C50C-407E-A947-70E740481C1C}">
                <a14:useLocalDpi xmlns:a14="http://schemas.microsoft.com/office/drawing/2010/main" val="0"/>
              </a:ext>
            </a:extLst>
          </a:blip>
          <a:srcRect l="7082" r="17918"/>
          <a:stretch/>
        </p:blipFill>
        <p:spPr>
          <a:xfrm>
            <a:off x="9647262" y="2623219"/>
            <a:ext cx="2808312" cy="2808313"/>
          </a:xfrm>
        </p:spPr>
      </p:pic>
      <p:sp>
        <p:nvSpPr>
          <p:cNvPr id="8" name="Tampungan Teks 7">
            <a:extLst>
              <a:ext uri="{FF2B5EF4-FFF2-40B4-BE49-F238E27FC236}">
                <a16:creationId xmlns:a16="http://schemas.microsoft.com/office/drawing/2014/main" id="{C21317C6-12DD-4653-BD67-35B91B331FE4}"/>
              </a:ext>
            </a:extLst>
          </p:cNvPr>
          <p:cNvSpPr>
            <a:spLocks noGrp="1"/>
          </p:cNvSpPr>
          <p:nvPr>
            <p:ph type="body" sz="quarter" idx="18"/>
          </p:nvPr>
        </p:nvSpPr>
        <p:spPr/>
        <p:txBody>
          <a:bodyPr/>
          <a:lstStyle/>
          <a:p>
            <a:endParaRPr lang="id-ID"/>
          </a:p>
        </p:txBody>
      </p:sp>
    </p:spTree>
    <p:extLst>
      <p:ext uri="{BB962C8B-B14F-4D97-AF65-F5344CB8AC3E}">
        <p14:creationId xmlns:p14="http://schemas.microsoft.com/office/powerpoint/2010/main" val="10828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PENYAKIT DAUN </a:t>
            </a:r>
            <a:r>
              <a:rPr lang="en-US" dirty="0">
                <a:solidFill>
                  <a:schemeClr val="accent1"/>
                </a:solidFill>
                <a:latin typeface="Bebas Neue Regular" pitchFamily="50" charset="0"/>
              </a:rPr>
              <a:t>TOMAT</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13</a:t>
            </a:fld>
            <a:endParaRPr lang="en-US" dirty="0"/>
          </a:p>
        </p:txBody>
      </p:sp>
      <p:sp>
        <p:nvSpPr>
          <p:cNvPr id="14" name="テキスト プレースホルダー 13"/>
          <p:cNvSpPr>
            <a:spLocks noGrp="1"/>
          </p:cNvSpPr>
          <p:nvPr>
            <p:ph type="body" sz="quarter" idx="14"/>
          </p:nvPr>
        </p:nvSpPr>
        <p:spPr/>
        <p:txBody>
          <a:bodyPr/>
          <a:lstStyle/>
          <a:p>
            <a:r>
              <a:rPr lang="en-US" dirty="0"/>
              <a:t>Mosaic Virus</a:t>
            </a:r>
          </a:p>
        </p:txBody>
      </p:sp>
      <p:sp>
        <p:nvSpPr>
          <p:cNvPr id="15" name="テキスト プレースホルダー 14"/>
          <p:cNvSpPr>
            <a:spLocks noGrp="1"/>
          </p:cNvSpPr>
          <p:nvPr>
            <p:ph type="body" sz="quarter" idx="15"/>
          </p:nvPr>
        </p:nvSpPr>
        <p:spPr/>
        <p:txBody>
          <a:bodyPr/>
          <a:lstStyle/>
          <a:p>
            <a:r>
              <a:rPr lang="id-ID" dirty="0"/>
              <a:t>Gejala infeksi virus dapat muncul sebagai bercak daun hijau terang dan gelap.</a:t>
            </a:r>
            <a:r>
              <a:rPr lang="en-US" dirty="0"/>
              <a:t> </a:t>
            </a:r>
            <a:r>
              <a:rPr lang="en-US" dirty="0" err="1"/>
              <a:t>Disebabkan</a:t>
            </a:r>
            <a:r>
              <a:rPr lang="en-US" dirty="0"/>
              <a:t> oleh </a:t>
            </a:r>
            <a:r>
              <a:rPr lang="id-ID" i="1" dirty="0" err="1"/>
              <a:t>Tobacco</a:t>
            </a:r>
            <a:r>
              <a:rPr lang="id-ID" i="1" dirty="0"/>
              <a:t> </a:t>
            </a:r>
            <a:r>
              <a:rPr lang="id-ID" i="1" dirty="0" err="1"/>
              <a:t>mosaic</a:t>
            </a:r>
            <a:r>
              <a:rPr lang="id-ID" i="1" dirty="0"/>
              <a:t> virus</a:t>
            </a:r>
            <a:r>
              <a:rPr lang="id-ID" dirty="0"/>
              <a:t> (TMV)</a:t>
            </a:r>
            <a:endParaRPr lang="en-US" dirty="0"/>
          </a:p>
        </p:txBody>
      </p:sp>
      <p:sp>
        <p:nvSpPr>
          <p:cNvPr id="16" name="テキスト プレースホルダー 15"/>
          <p:cNvSpPr>
            <a:spLocks noGrp="1"/>
          </p:cNvSpPr>
          <p:nvPr>
            <p:ph type="body" sz="quarter" idx="16"/>
          </p:nvPr>
        </p:nvSpPr>
        <p:spPr/>
        <p:txBody>
          <a:bodyPr/>
          <a:lstStyle/>
          <a:p>
            <a:r>
              <a:rPr lang="id-ID" i="1" dirty="0" err="1"/>
              <a:t>Septoria</a:t>
            </a:r>
            <a:r>
              <a:rPr lang="id-ID" i="1" dirty="0"/>
              <a:t> </a:t>
            </a:r>
            <a:r>
              <a:rPr lang="id-ID" i="1" dirty="0" err="1"/>
              <a:t>Leaf</a:t>
            </a:r>
            <a:r>
              <a:rPr lang="id-ID" i="1" dirty="0"/>
              <a:t> </a:t>
            </a:r>
            <a:r>
              <a:rPr lang="id-ID" i="1" dirty="0" err="1"/>
              <a:t>Spot</a:t>
            </a:r>
            <a:endParaRPr lang="en-US" i="1" dirty="0"/>
          </a:p>
        </p:txBody>
      </p:sp>
      <p:sp>
        <p:nvSpPr>
          <p:cNvPr id="17" name="テキスト プレースホルダー 16"/>
          <p:cNvSpPr>
            <a:spLocks noGrp="1"/>
          </p:cNvSpPr>
          <p:nvPr>
            <p:ph type="body" sz="quarter" idx="17"/>
          </p:nvPr>
        </p:nvSpPr>
        <p:spPr>
          <a:xfrm>
            <a:off x="4749727" y="7087715"/>
            <a:ext cx="4706136" cy="1728192"/>
          </a:xfrm>
        </p:spPr>
        <p:txBody>
          <a:bodyPr/>
          <a:lstStyle/>
          <a:p>
            <a:r>
              <a:rPr lang="id-ID" dirty="0"/>
              <a:t>Penyakit merusak daun tomat, daun dan batang (buah tidak terinfeksi) ini disebabkan oleh jamur </a:t>
            </a:r>
            <a:r>
              <a:rPr lang="id-ID" i="1" dirty="0" err="1"/>
              <a:t>Septoria</a:t>
            </a:r>
            <a:r>
              <a:rPr lang="id-ID" i="1" dirty="0"/>
              <a:t> </a:t>
            </a:r>
            <a:r>
              <a:rPr lang="id-ID" i="1" dirty="0" err="1"/>
              <a:t>lycopersici</a:t>
            </a:r>
            <a:endParaRPr lang="en-US" dirty="0"/>
          </a:p>
        </p:txBody>
      </p:sp>
      <p:sp>
        <p:nvSpPr>
          <p:cNvPr id="21" name="テキスト プレースホルダー 20"/>
          <p:cNvSpPr>
            <a:spLocks noGrp="1"/>
          </p:cNvSpPr>
          <p:nvPr>
            <p:ph type="body" sz="quarter" idx="21"/>
          </p:nvPr>
        </p:nvSpPr>
        <p:spPr>
          <a:xfrm>
            <a:off x="12885041" y="2904877"/>
            <a:ext cx="4971133" cy="647650"/>
          </a:xfrm>
        </p:spPr>
        <p:txBody>
          <a:bodyPr/>
          <a:lstStyle/>
          <a:p>
            <a:r>
              <a:rPr lang="id-ID" dirty="0"/>
              <a:t>Two </a:t>
            </a:r>
            <a:r>
              <a:rPr lang="id-ID" dirty="0" err="1"/>
              <a:t>Spotted</a:t>
            </a:r>
            <a:r>
              <a:rPr lang="id-ID" dirty="0"/>
              <a:t> </a:t>
            </a:r>
            <a:r>
              <a:rPr lang="id-ID" dirty="0" err="1"/>
              <a:t>Spider</a:t>
            </a:r>
            <a:r>
              <a:rPr lang="id-ID" dirty="0"/>
              <a:t> Mite</a:t>
            </a:r>
            <a:endParaRPr lang="en-US" dirty="0"/>
          </a:p>
        </p:txBody>
      </p:sp>
      <p:sp>
        <p:nvSpPr>
          <p:cNvPr id="22" name="テキスト プレースホルダー 21"/>
          <p:cNvSpPr>
            <a:spLocks noGrp="1"/>
          </p:cNvSpPr>
          <p:nvPr>
            <p:ph type="body" sz="quarter" idx="22"/>
          </p:nvPr>
        </p:nvSpPr>
        <p:spPr>
          <a:xfrm>
            <a:off x="12885041" y="3703339"/>
            <a:ext cx="4971133" cy="1728192"/>
          </a:xfrm>
        </p:spPr>
        <p:txBody>
          <a:bodyPr/>
          <a:lstStyle/>
          <a:p>
            <a:r>
              <a:rPr lang="id-ID" i="1" dirty="0"/>
              <a:t>Two</a:t>
            </a:r>
            <a:r>
              <a:rPr lang="id-ID" dirty="0"/>
              <a:t> </a:t>
            </a:r>
            <a:r>
              <a:rPr lang="id-ID" i="1" dirty="0" err="1"/>
              <a:t>Spotted</a:t>
            </a:r>
            <a:r>
              <a:rPr lang="id-ID" dirty="0"/>
              <a:t> </a:t>
            </a:r>
            <a:r>
              <a:rPr lang="id-ID" i="1" dirty="0" err="1"/>
              <a:t>Spider</a:t>
            </a:r>
            <a:r>
              <a:rPr lang="id-ID" i="1" dirty="0"/>
              <a:t> Mite</a:t>
            </a:r>
            <a:r>
              <a:rPr lang="id-ID" dirty="0"/>
              <a:t> adalah spesies tungau</a:t>
            </a:r>
            <a:r>
              <a:rPr lang="en-US" dirty="0"/>
              <a:t>. </a:t>
            </a:r>
            <a:r>
              <a:rPr lang="id-ID" dirty="0"/>
              <a:t>Tungau sering membuat permukaan daun atas </a:t>
            </a:r>
            <a:r>
              <a:rPr lang="id-ID"/>
              <a:t>tampak berbintik-bintik. </a:t>
            </a:r>
            <a:r>
              <a:rPr lang="id-ID" dirty="0"/>
              <a:t>Daun kemudian menguning dan jatuh</a:t>
            </a:r>
            <a:endParaRPr lang="en-US" dirty="0"/>
          </a:p>
        </p:txBody>
      </p:sp>
      <p:sp>
        <p:nvSpPr>
          <p:cNvPr id="23" name="テキスト プレースホルダー 22"/>
          <p:cNvSpPr>
            <a:spLocks noGrp="1"/>
          </p:cNvSpPr>
          <p:nvPr>
            <p:ph type="body" sz="quarter" idx="23"/>
          </p:nvPr>
        </p:nvSpPr>
        <p:spPr/>
        <p:txBody>
          <a:bodyPr/>
          <a:lstStyle/>
          <a:p>
            <a:r>
              <a:rPr lang="en-US" i="1" dirty="0"/>
              <a:t>Target Spot</a:t>
            </a:r>
          </a:p>
        </p:txBody>
      </p:sp>
      <p:sp>
        <p:nvSpPr>
          <p:cNvPr id="24" name="テキスト プレースホルダー 23"/>
          <p:cNvSpPr>
            <a:spLocks noGrp="1"/>
          </p:cNvSpPr>
          <p:nvPr>
            <p:ph type="body" sz="quarter" idx="24"/>
          </p:nvPr>
        </p:nvSpPr>
        <p:spPr>
          <a:xfrm>
            <a:off x="12886826" y="7087715"/>
            <a:ext cx="4969348" cy="1728192"/>
          </a:xfrm>
        </p:spPr>
        <p:txBody>
          <a:bodyPr/>
          <a:lstStyle/>
          <a:p>
            <a:r>
              <a:rPr lang="id-ID" dirty="0"/>
              <a:t>Banyak bintik bulat berwarna krem, hingga diameter 4 mm; sering kali, berbentuk tidak teratur atau </a:t>
            </a:r>
            <a:r>
              <a:rPr lang="id-ID" dirty="0" err="1"/>
              <a:t>bersudut</a:t>
            </a:r>
            <a:r>
              <a:rPr lang="id-ID" dirty="0"/>
              <a:t>. Daun mengering dan rontok sebelum waktunya</a:t>
            </a:r>
            <a:endParaRPr lang="en-US" dirty="0"/>
          </a:p>
        </p:txBody>
      </p:sp>
      <p:sp>
        <p:nvSpPr>
          <p:cNvPr id="8" name="Tampungan Teks 7">
            <a:extLst>
              <a:ext uri="{FF2B5EF4-FFF2-40B4-BE49-F238E27FC236}">
                <a16:creationId xmlns:a16="http://schemas.microsoft.com/office/drawing/2014/main" id="{C21317C6-12DD-4653-BD67-35B91B331FE4}"/>
              </a:ext>
            </a:extLst>
          </p:cNvPr>
          <p:cNvSpPr>
            <a:spLocks noGrp="1"/>
          </p:cNvSpPr>
          <p:nvPr>
            <p:ph type="body" sz="quarter" idx="18"/>
          </p:nvPr>
        </p:nvSpPr>
        <p:spPr/>
        <p:txBody>
          <a:bodyPr/>
          <a:lstStyle/>
          <a:p>
            <a:endParaRPr lang="id-ID"/>
          </a:p>
        </p:txBody>
      </p:sp>
      <p:pic>
        <p:nvPicPr>
          <p:cNvPr id="6" name="Tampungan Gambar 5">
            <a:extLst>
              <a:ext uri="{FF2B5EF4-FFF2-40B4-BE49-F238E27FC236}">
                <a16:creationId xmlns:a16="http://schemas.microsoft.com/office/drawing/2014/main" id="{F72F0288-44ED-4623-8C5C-848EFFA06C0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28" name="Tampungan Gambar 27">
            <a:extLst>
              <a:ext uri="{FF2B5EF4-FFF2-40B4-BE49-F238E27FC236}">
                <a16:creationId xmlns:a16="http://schemas.microsoft.com/office/drawing/2014/main" id="{FE5FD6BB-2500-4A05-9016-2A422DB88926}"/>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9807" r="13702" b="4878"/>
          <a:stretch/>
        </p:blipFill>
        <p:spPr>
          <a:xfrm>
            <a:off x="1438350" y="6223620"/>
            <a:ext cx="2808312" cy="2808313"/>
          </a:xfrm>
        </p:spPr>
      </p:pic>
      <p:pic>
        <p:nvPicPr>
          <p:cNvPr id="32" name="Tampungan Gambar 31">
            <a:extLst>
              <a:ext uri="{FF2B5EF4-FFF2-40B4-BE49-F238E27FC236}">
                <a16:creationId xmlns:a16="http://schemas.microsoft.com/office/drawing/2014/main" id="{59FC3039-969E-42CA-8612-7813DEC57D11}"/>
              </a:ext>
            </a:extLst>
          </p:cNvPr>
          <p:cNvPicPr>
            <a:picLocks noGrp="1" noChangeAspect="1"/>
          </p:cNvPicPr>
          <p:nvPr>
            <p:ph type="pic" sz="quarter" idx="25"/>
          </p:nvPr>
        </p:nvPicPr>
        <p:blipFill>
          <a:blip r:embed="rId5">
            <a:extLst>
              <a:ext uri="{28A0092B-C50C-407E-A947-70E740481C1C}">
                <a14:useLocalDpi xmlns:a14="http://schemas.microsoft.com/office/drawing/2010/main" val="0"/>
              </a:ext>
            </a:extLst>
          </a:blip>
          <a:srcRect l="15000" r="15000"/>
          <a:stretch>
            <a:fillRect/>
          </a:stretch>
        </p:blipFill>
        <p:spPr/>
      </p:pic>
      <p:pic>
        <p:nvPicPr>
          <p:cNvPr id="30" name="Tampungan Gambar 29">
            <a:extLst>
              <a:ext uri="{FF2B5EF4-FFF2-40B4-BE49-F238E27FC236}">
                <a16:creationId xmlns:a16="http://schemas.microsoft.com/office/drawing/2014/main" id="{64B83862-E913-48F9-8BE6-3C0B12954D19}"/>
              </a:ext>
            </a:extLst>
          </p:cNvPr>
          <p:cNvPicPr>
            <a:picLocks noGrp="1" noChangeAspect="1"/>
          </p:cNvPicPr>
          <p:nvPr>
            <p:ph type="pic" sz="quarter" idx="20"/>
          </p:nvPr>
        </p:nvPicPr>
        <p:blipFill rotWithShape="1">
          <a:blip r:embed="rId6" cstate="print">
            <a:extLst>
              <a:ext uri="{28A0092B-C50C-407E-A947-70E740481C1C}">
                <a14:useLocalDpi xmlns:a14="http://schemas.microsoft.com/office/drawing/2010/main" val="0"/>
              </a:ext>
            </a:extLst>
          </a:blip>
          <a:srcRect l="2684" t="-1328" r="22316" b="1328"/>
          <a:stretch/>
        </p:blipFill>
        <p:spPr>
          <a:xfrm>
            <a:off x="9647262" y="2623219"/>
            <a:ext cx="2808312" cy="2808313"/>
          </a:xfrm>
        </p:spPr>
      </p:pic>
    </p:spTree>
    <p:extLst>
      <p:ext uri="{BB962C8B-B14F-4D97-AF65-F5344CB8AC3E}">
        <p14:creationId xmlns:p14="http://schemas.microsoft.com/office/powerpoint/2010/main" val="1737697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F236FBBC-B915-4CBD-A86E-E2D630140B2F}"/>
              </a:ext>
            </a:extLst>
          </p:cNvPr>
          <p:cNvSpPr>
            <a:spLocks noGrp="1"/>
          </p:cNvSpPr>
          <p:nvPr>
            <p:ph type="title"/>
          </p:nvPr>
        </p:nvSpPr>
        <p:spPr/>
        <p:txBody>
          <a:bodyPr/>
          <a:lstStyle/>
          <a:p>
            <a:r>
              <a:rPr lang="en-US" dirty="0"/>
              <a:t>PENYAKIT DAUN </a:t>
            </a:r>
            <a:r>
              <a:rPr lang="en-US" dirty="0">
                <a:solidFill>
                  <a:schemeClr val="accent1"/>
                </a:solidFill>
                <a:latin typeface="Bebas Neue Regular" pitchFamily="50" charset="0"/>
              </a:rPr>
              <a:t>TOMAT</a:t>
            </a:r>
            <a:endParaRPr lang="id-ID" dirty="0"/>
          </a:p>
        </p:txBody>
      </p:sp>
      <p:sp>
        <p:nvSpPr>
          <p:cNvPr id="3" name="Tampungan Nomor Slide 2">
            <a:extLst>
              <a:ext uri="{FF2B5EF4-FFF2-40B4-BE49-F238E27FC236}">
                <a16:creationId xmlns:a16="http://schemas.microsoft.com/office/drawing/2014/main" id="{0811B9E2-75F3-4382-8E27-DFF12B4D6A22}"/>
              </a:ext>
            </a:extLst>
          </p:cNvPr>
          <p:cNvSpPr>
            <a:spLocks noGrp="1"/>
          </p:cNvSpPr>
          <p:nvPr>
            <p:ph type="sldNum" sz="quarter" idx="12"/>
          </p:nvPr>
        </p:nvSpPr>
        <p:spPr/>
        <p:txBody>
          <a:bodyPr/>
          <a:lstStyle/>
          <a:p>
            <a:fld id="{387164BF-D67A-46C0-81D2-5BAF67C00C80}" type="slidenum">
              <a:rPr lang="en-US" smtClean="0"/>
              <a:pPr/>
              <a:t>14</a:t>
            </a:fld>
            <a:endParaRPr lang="en-US" dirty="0"/>
          </a:p>
        </p:txBody>
      </p:sp>
      <p:pic>
        <p:nvPicPr>
          <p:cNvPr id="10" name="Tampungan Gambar 9">
            <a:extLst>
              <a:ext uri="{FF2B5EF4-FFF2-40B4-BE49-F238E27FC236}">
                <a16:creationId xmlns:a16="http://schemas.microsoft.com/office/drawing/2014/main" id="{44D5C2EF-5272-4B3F-9AD2-A41D44CA4E9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500" r="12500"/>
          <a:stretch>
            <a:fillRect/>
          </a:stretch>
        </p:blipFill>
        <p:spPr/>
      </p:pic>
      <p:sp>
        <p:nvSpPr>
          <p:cNvPr id="5" name="Tampungan Teks 4">
            <a:extLst>
              <a:ext uri="{FF2B5EF4-FFF2-40B4-BE49-F238E27FC236}">
                <a16:creationId xmlns:a16="http://schemas.microsoft.com/office/drawing/2014/main" id="{C43EEDD4-BE7A-45E5-A494-87B77EE9044A}"/>
              </a:ext>
            </a:extLst>
          </p:cNvPr>
          <p:cNvSpPr>
            <a:spLocks noGrp="1"/>
          </p:cNvSpPr>
          <p:nvPr>
            <p:ph type="body" sz="quarter" idx="14"/>
          </p:nvPr>
        </p:nvSpPr>
        <p:spPr/>
        <p:txBody>
          <a:bodyPr/>
          <a:lstStyle/>
          <a:p>
            <a:r>
              <a:rPr lang="id-ID" b="1" i="1" dirty="0" err="1"/>
              <a:t>Yellow</a:t>
            </a:r>
            <a:r>
              <a:rPr lang="id-ID" b="1" i="1" dirty="0"/>
              <a:t> </a:t>
            </a:r>
            <a:r>
              <a:rPr lang="id-ID" b="1" i="1" dirty="0" err="1"/>
              <a:t>Leaf</a:t>
            </a:r>
            <a:r>
              <a:rPr lang="id-ID" b="1" i="1" dirty="0"/>
              <a:t> </a:t>
            </a:r>
            <a:r>
              <a:rPr lang="id-ID" b="1" i="1" dirty="0" err="1"/>
              <a:t>Curl</a:t>
            </a:r>
            <a:r>
              <a:rPr lang="id-ID" b="1" i="1" dirty="0"/>
              <a:t> Virus</a:t>
            </a:r>
            <a:endParaRPr lang="id-ID" b="1" dirty="0"/>
          </a:p>
        </p:txBody>
      </p:sp>
      <p:sp>
        <p:nvSpPr>
          <p:cNvPr id="6" name="Tampungan Teks 5">
            <a:extLst>
              <a:ext uri="{FF2B5EF4-FFF2-40B4-BE49-F238E27FC236}">
                <a16:creationId xmlns:a16="http://schemas.microsoft.com/office/drawing/2014/main" id="{1AE271F3-262B-40D6-8514-0F4D220FE0E2}"/>
              </a:ext>
            </a:extLst>
          </p:cNvPr>
          <p:cNvSpPr>
            <a:spLocks noGrp="1"/>
          </p:cNvSpPr>
          <p:nvPr>
            <p:ph type="body" sz="quarter" idx="15"/>
          </p:nvPr>
        </p:nvSpPr>
        <p:spPr/>
        <p:txBody>
          <a:bodyPr/>
          <a:lstStyle/>
          <a:p>
            <a:r>
              <a:rPr lang="id-ID" dirty="0"/>
              <a:t>Daun muda yang terinfeksi virus ini akan terlihat mengerut atau keriting dan berwarna kuning. Vektor utama virus ini adalah kutu kebul</a:t>
            </a:r>
          </a:p>
        </p:txBody>
      </p:sp>
      <p:sp>
        <p:nvSpPr>
          <p:cNvPr id="8" name="Tampungan Teks 7">
            <a:extLst>
              <a:ext uri="{FF2B5EF4-FFF2-40B4-BE49-F238E27FC236}">
                <a16:creationId xmlns:a16="http://schemas.microsoft.com/office/drawing/2014/main" id="{4FB6C376-88F0-43FC-9B58-10EF36EBDAC0}"/>
              </a:ext>
            </a:extLst>
          </p:cNvPr>
          <p:cNvSpPr>
            <a:spLocks noGrp="1"/>
          </p:cNvSpPr>
          <p:nvPr>
            <p:ph type="body" sz="quarter" idx="18"/>
          </p:nvPr>
        </p:nvSpPr>
        <p:spPr/>
        <p:txBody>
          <a:bodyPr/>
          <a:lstStyle/>
          <a:p>
            <a:endParaRPr lang="id-ID"/>
          </a:p>
        </p:txBody>
      </p:sp>
    </p:spTree>
    <p:extLst>
      <p:ext uri="{BB962C8B-B14F-4D97-AF65-F5344CB8AC3E}">
        <p14:creationId xmlns:p14="http://schemas.microsoft.com/office/powerpoint/2010/main" val="1902765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PENYAKIT DAUN </a:t>
            </a:r>
            <a:r>
              <a:rPr lang="en-US" dirty="0">
                <a:solidFill>
                  <a:schemeClr val="accent1"/>
                </a:solidFill>
                <a:latin typeface="Bebas Neue Regular" pitchFamily="50" charset="0"/>
              </a:rPr>
              <a:t>SINGKONG</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15</a:t>
            </a:fld>
            <a:endParaRPr lang="en-US" dirty="0"/>
          </a:p>
        </p:txBody>
      </p:sp>
      <p:sp>
        <p:nvSpPr>
          <p:cNvPr id="14" name="テキスト プレースホルダー 13"/>
          <p:cNvSpPr>
            <a:spLocks noGrp="1"/>
          </p:cNvSpPr>
          <p:nvPr>
            <p:ph type="body" sz="quarter" idx="14"/>
          </p:nvPr>
        </p:nvSpPr>
        <p:spPr>
          <a:xfrm>
            <a:off x="4678709" y="3106290"/>
            <a:ext cx="4463703" cy="647650"/>
          </a:xfrm>
        </p:spPr>
        <p:txBody>
          <a:bodyPr/>
          <a:lstStyle/>
          <a:p>
            <a:r>
              <a:rPr lang="id-ID" sz="3200" b="1" i="1" dirty="0" err="1"/>
              <a:t>Cassava</a:t>
            </a:r>
            <a:r>
              <a:rPr lang="id-ID" sz="3200" b="1" dirty="0"/>
              <a:t> </a:t>
            </a:r>
            <a:r>
              <a:rPr lang="id-ID" sz="3200" b="1" i="1" dirty="0" err="1"/>
              <a:t>Bacteial</a:t>
            </a:r>
            <a:r>
              <a:rPr lang="id-ID" sz="3200" b="1" dirty="0"/>
              <a:t> </a:t>
            </a:r>
            <a:r>
              <a:rPr lang="id-ID" sz="3200" b="1" i="1" dirty="0" err="1"/>
              <a:t>Blight</a:t>
            </a:r>
            <a:r>
              <a:rPr lang="id-ID" sz="3200" b="1" dirty="0"/>
              <a:t> </a:t>
            </a:r>
            <a:endParaRPr lang="en-US" sz="3200" b="1" dirty="0"/>
          </a:p>
        </p:txBody>
      </p:sp>
      <p:sp>
        <p:nvSpPr>
          <p:cNvPr id="15" name="テキスト プレースホルダー 14"/>
          <p:cNvSpPr>
            <a:spLocks noGrp="1"/>
          </p:cNvSpPr>
          <p:nvPr>
            <p:ph type="body" sz="quarter" idx="15"/>
          </p:nvPr>
        </p:nvSpPr>
        <p:spPr/>
        <p:txBody>
          <a:bodyPr/>
          <a:lstStyle/>
          <a:p>
            <a:r>
              <a:rPr lang="id-ID" dirty="0"/>
              <a:t>CBB disebabkan oleh </a:t>
            </a:r>
            <a:r>
              <a:rPr lang="id-ID" i="1" dirty="0" err="1"/>
              <a:t>Xanthomonas</a:t>
            </a:r>
            <a:r>
              <a:rPr lang="id-ID" dirty="0"/>
              <a:t> </a:t>
            </a:r>
            <a:r>
              <a:rPr lang="id-ID" i="1" dirty="0" err="1"/>
              <a:t>campestris</a:t>
            </a:r>
            <a:r>
              <a:rPr lang="id-ID" dirty="0"/>
              <a:t> </a:t>
            </a:r>
            <a:r>
              <a:rPr lang="id-ID" i="1" dirty="0" err="1"/>
              <a:t>pv</a:t>
            </a:r>
            <a:r>
              <a:rPr lang="id-ID" dirty="0"/>
              <a:t>. </a:t>
            </a:r>
            <a:r>
              <a:rPr lang="id-ID" i="1" dirty="0" err="1"/>
              <a:t>Manihotis</a:t>
            </a:r>
            <a:r>
              <a:rPr lang="en-US" i="1" dirty="0"/>
              <a:t>. </a:t>
            </a:r>
            <a:r>
              <a:rPr lang="id-ID" dirty="0"/>
              <a:t>Gejala awal berupa lesi berwarna abu-abu mirip bekas tersiram air panas</a:t>
            </a:r>
            <a:endParaRPr lang="en-US" dirty="0"/>
          </a:p>
        </p:txBody>
      </p:sp>
      <p:sp>
        <p:nvSpPr>
          <p:cNvPr id="16" name="テキスト プレースホルダー 15"/>
          <p:cNvSpPr>
            <a:spLocks noGrp="1"/>
          </p:cNvSpPr>
          <p:nvPr>
            <p:ph type="body" sz="quarter" idx="16"/>
          </p:nvPr>
        </p:nvSpPr>
        <p:spPr>
          <a:xfrm>
            <a:off x="4500090" y="6220609"/>
            <a:ext cx="4775369" cy="647650"/>
          </a:xfrm>
        </p:spPr>
        <p:txBody>
          <a:bodyPr/>
          <a:lstStyle/>
          <a:p>
            <a:r>
              <a:rPr lang="id-ID" sz="3200" b="1" i="1" dirty="0" err="1"/>
              <a:t>Cassava</a:t>
            </a:r>
            <a:r>
              <a:rPr lang="id-ID" sz="3200" b="1" i="1" dirty="0"/>
              <a:t> </a:t>
            </a:r>
            <a:r>
              <a:rPr lang="id-ID" sz="3200" b="1" i="1" dirty="0" err="1"/>
              <a:t>Brown</a:t>
            </a:r>
            <a:r>
              <a:rPr lang="id-ID" sz="3200" b="1" i="1" dirty="0"/>
              <a:t> </a:t>
            </a:r>
            <a:r>
              <a:rPr lang="id-ID" sz="3200" b="1" i="1" dirty="0" err="1"/>
              <a:t>Streak</a:t>
            </a:r>
            <a:r>
              <a:rPr lang="id-ID" sz="3200" b="1" i="1" dirty="0"/>
              <a:t> </a:t>
            </a:r>
            <a:r>
              <a:rPr lang="id-ID" sz="3200" b="1" i="1" dirty="0" err="1"/>
              <a:t>Disease</a:t>
            </a:r>
            <a:r>
              <a:rPr lang="id-ID" sz="3200" b="1" dirty="0"/>
              <a:t> </a:t>
            </a:r>
            <a:endParaRPr lang="en-US" sz="3200" b="1" i="1" dirty="0"/>
          </a:p>
        </p:txBody>
      </p:sp>
      <p:sp>
        <p:nvSpPr>
          <p:cNvPr id="17" name="テキスト プレースホルダー 16"/>
          <p:cNvSpPr>
            <a:spLocks noGrp="1"/>
          </p:cNvSpPr>
          <p:nvPr>
            <p:ph type="body" sz="quarter" idx="17"/>
          </p:nvPr>
        </p:nvSpPr>
        <p:spPr>
          <a:xfrm>
            <a:off x="4487229" y="7087715"/>
            <a:ext cx="4919468" cy="1728192"/>
          </a:xfrm>
        </p:spPr>
        <p:txBody>
          <a:bodyPr/>
          <a:lstStyle/>
          <a:p>
            <a:r>
              <a:rPr lang="id-ID" dirty="0"/>
              <a:t>CBSD yang diketahui disebabkan oleh </a:t>
            </a:r>
            <a:r>
              <a:rPr lang="id-ID" i="1" dirty="0" err="1"/>
              <a:t>Cassava</a:t>
            </a:r>
            <a:r>
              <a:rPr lang="id-ID" i="1" dirty="0"/>
              <a:t> </a:t>
            </a:r>
            <a:r>
              <a:rPr lang="id-ID" i="1" dirty="0" err="1"/>
              <a:t>Brown</a:t>
            </a:r>
            <a:r>
              <a:rPr lang="id-ID" i="1" dirty="0"/>
              <a:t> </a:t>
            </a:r>
            <a:r>
              <a:rPr lang="id-ID" i="1" dirty="0" err="1"/>
              <a:t>Streak</a:t>
            </a:r>
            <a:r>
              <a:rPr lang="id-ID" i="1" dirty="0"/>
              <a:t> Virus</a:t>
            </a:r>
            <a:r>
              <a:rPr lang="id-ID" dirty="0"/>
              <a:t> (CBSV). Gejala infeksi virus bergaris coklat</a:t>
            </a:r>
            <a:r>
              <a:rPr lang="en-US" dirty="0"/>
              <a:t>.</a:t>
            </a:r>
          </a:p>
        </p:txBody>
      </p:sp>
      <p:sp>
        <p:nvSpPr>
          <p:cNvPr id="21" name="テキスト プレースホルダー 20"/>
          <p:cNvSpPr>
            <a:spLocks noGrp="1"/>
          </p:cNvSpPr>
          <p:nvPr>
            <p:ph type="body" sz="quarter" idx="21"/>
          </p:nvPr>
        </p:nvSpPr>
        <p:spPr>
          <a:xfrm>
            <a:off x="12885041" y="3055267"/>
            <a:ext cx="4739379" cy="647650"/>
          </a:xfrm>
        </p:spPr>
        <p:txBody>
          <a:bodyPr/>
          <a:lstStyle/>
          <a:p>
            <a:r>
              <a:rPr lang="id-ID" sz="3600" b="1" i="1" dirty="0" err="1"/>
              <a:t>Cassava</a:t>
            </a:r>
            <a:r>
              <a:rPr lang="id-ID" sz="3600" b="1" i="1" dirty="0"/>
              <a:t> Green </a:t>
            </a:r>
            <a:r>
              <a:rPr lang="id-ID" sz="3600" b="1" i="1" dirty="0" err="1"/>
              <a:t>Mottle</a:t>
            </a:r>
            <a:r>
              <a:rPr lang="id-ID" sz="3600" b="1" i="1" dirty="0"/>
              <a:t> </a:t>
            </a:r>
            <a:endParaRPr lang="en-US" sz="3600" b="1" i="1" dirty="0"/>
          </a:p>
        </p:txBody>
      </p:sp>
      <p:sp>
        <p:nvSpPr>
          <p:cNvPr id="22" name="テキスト プレースホルダー 21"/>
          <p:cNvSpPr>
            <a:spLocks noGrp="1"/>
          </p:cNvSpPr>
          <p:nvPr>
            <p:ph type="body" sz="quarter" idx="22"/>
          </p:nvPr>
        </p:nvSpPr>
        <p:spPr>
          <a:xfrm>
            <a:off x="12885041" y="3703339"/>
            <a:ext cx="5185372" cy="1728192"/>
          </a:xfrm>
        </p:spPr>
        <p:txBody>
          <a:bodyPr/>
          <a:lstStyle/>
          <a:p>
            <a:r>
              <a:rPr lang="id-ID" dirty="0"/>
              <a:t>Gejala adalah pada daun yang muncul menunjukkan gejala belang sistemis dengan nekrosis, namun pada daun-daun berikutnya tidak menunjukkan gejala meskipun mengandung virus</a:t>
            </a:r>
            <a:endParaRPr lang="en-US" dirty="0"/>
          </a:p>
        </p:txBody>
      </p:sp>
      <p:sp>
        <p:nvSpPr>
          <p:cNvPr id="23" name="テキスト プレースホルダー 22"/>
          <p:cNvSpPr>
            <a:spLocks noGrp="1"/>
          </p:cNvSpPr>
          <p:nvPr>
            <p:ph type="body" sz="quarter" idx="23"/>
          </p:nvPr>
        </p:nvSpPr>
        <p:spPr>
          <a:xfrm>
            <a:off x="12827377" y="6440065"/>
            <a:ext cx="5028797" cy="647650"/>
          </a:xfrm>
        </p:spPr>
        <p:txBody>
          <a:bodyPr/>
          <a:lstStyle/>
          <a:p>
            <a:r>
              <a:rPr lang="id-ID" sz="3600" b="1" i="1" dirty="0" err="1"/>
              <a:t>Cassava</a:t>
            </a:r>
            <a:r>
              <a:rPr lang="id-ID" sz="3600" b="1" i="1" dirty="0"/>
              <a:t> </a:t>
            </a:r>
            <a:r>
              <a:rPr lang="id-ID" sz="3600" b="1" i="1" dirty="0" err="1"/>
              <a:t>Mosaic</a:t>
            </a:r>
            <a:r>
              <a:rPr lang="id-ID" sz="3600" b="1" i="1" dirty="0"/>
              <a:t> </a:t>
            </a:r>
            <a:r>
              <a:rPr lang="id-ID" sz="3600" b="1" i="1" dirty="0" err="1"/>
              <a:t>Disease</a:t>
            </a:r>
            <a:r>
              <a:rPr lang="id-ID" sz="3600" b="1" dirty="0"/>
              <a:t> </a:t>
            </a:r>
            <a:endParaRPr lang="en-US" sz="3600" b="1" dirty="0"/>
          </a:p>
        </p:txBody>
      </p:sp>
      <p:sp>
        <p:nvSpPr>
          <p:cNvPr id="24" name="テキスト プレースホルダー 23"/>
          <p:cNvSpPr>
            <a:spLocks noGrp="1"/>
          </p:cNvSpPr>
          <p:nvPr>
            <p:ph type="body" sz="quarter" idx="24"/>
          </p:nvPr>
        </p:nvSpPr>
        <p:spPr>
          <a:xfrm>
            <a:off x="12696140" y="7087715"/>
            <a:ext cx="5374274" cy="1728192"/>
          </a:xfrm>
        </p:spPr>
        <p:txBody>
          <a:bodyPr/>
          <a:lstStyle/>
          <a:p>
            <a:r>
              <a:rPr lang="id-ID" dirty="0"/>
              <a:t>Penyakit ini disebabkan oleh spesies virus dalam genus </a:t>
            </a:r>
            <a:r>
              <a:rPr lang="id-ID" i="1" dirty="0" err="1"/>
              <a:t>Begomovirus</a:t>
            </a:r>
            <a:r>
              <a:rPr lang="en-US" i="1" dirty="0"/>
              <a:t>.</a:t>
            </a:r>
            <a:r>
              <a:rPr lang="id-ID" dirty="0"/>
              <a:t> </a:t>
            </a:r>
            <a:r>
              <a:rPr lang="en-US" i="1" dirty="0"/>
              <a:t>CMD </a:t>
            </a:r>
            <a:r>
              <a:rPr lang="id-ID" dirty="0"/>
              <a:t>dipengaruhi oleh faktor lingkungan seperti intensitas cahaya, angin, curah hujan, kepadatan tanaman dan suhu</a:t>
            </a:r>
            <a:endParaRPr lang="en-US" dirty="0"/>
          </a:p>
        </p:txBody>
      </p:sp>
      <p:sp>
        <p:nvSpPr>
          <p:cNvPr id="8" name="Tampungan Teks 7">
            <a:extLst>
              <a:ext uri="{FF2B5EF4-FFF2-40B4-BE49-F238E27FC236}">
                <a16:creationId xmlns:a16="http://schemas.microsoft.com/office/drawing/2014/main" id="{C21317C6-12DD-4653-BD67-35B91B331FE4}"/>
              </a:ext>
            </a:extLst>
          </p:cNvPr>
          <p:cNvSpPr>
            <a:spLocks noGrp="1"/>
          </p:cNvSpPr>
          <p:nvPr>
            <p:ph type="body" sz="quarter" idx="18"/>
          </p:nvPr>
        </p:nvSpPr>
        <p:spPr/>
        <p:txBody>
          <a:bodyPr/>
          <a:lstStyle/>
          <a:p>
            <a:endParaRPr lang="id-ID"/>
          </a:p>
        </p:txBody>
      </p:sp>
      <p:pic>
        <p:nvPicPr>
          <p:cNvPr id="20" name="Tampungan Gambar 19">
            <a:extLst>
              <a:ext uri="{FF2B5EF4-FFF2-40B4-BE49-F238E27FC236}">
                <a16:creationId xmlns:a16="http://schemas.microsoft.com/office/drawing/2014/main" id="{2159C0F1-87B8-413F-9731-A14FA65CFC8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503" r="16503"/>
          <a:stretch>
            <a:fillRect/>
          </a:stretch>
        </p:blipFill>
        <p:spPr/>
      </p:pic>
      <p:pic>
        <p:nvPicPr>
          <p:cNvPr id="28" name="Tampungan Gambar 27">
            <a:extLst>
              <a:ext uri="{FF2B5EF4-FFF2-40B4-BE49-F238E27FC236}">
                <a16:creationId xmlns:a16="http://schemas.microsoft.com/office/drawing/2014/main" id="{7571A12D-96EF-4EBD-AC89-08ECCF66DE93}"/>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168" t="9025" r="52077" b="2973"/>
          <a:stretch/>
        </p:blipFill>
        <p:spPr>
          <a:xfrm>
            <a:off x="1438350" y="6223620"/>
            <a:ext cx="2808312" cy="2808313"/>
          </a:xfrm>
        </p:spPr>
      </p:pic>
      <p:pic>
        <p:nvPicPr>
          <p:cNvPr id="30" name="Tampungan Gambar 29">
            <a:extLst>
              <a:ext uri="{FF2B5EF4-FFF2-40B4-BE49-F238E27FC236}">
                <a16:creationId xmlns:a16="http://schemas.microsoft.com/office/drawing/2014/main" id="{F1EA2CFB-EC46-4C3B-A525-34FAA3A5F55F}"/>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8146" t="35208" r="46540" b="9078"/>
          <a:stretch/>
        </p:blipFill>
        <p:spPr>
          <a:xfrm>
            <a:off x="9647262" y="2623219"/>
            <a:ext cx="2808312" cy="2808313"/>
          </a:xfrm>
        </p:spPr>
      </p:pic>
      <p:pic>
        <p:nvPicPr>
          <p:cNvPr id="32" name="Tampungan Gambar 31">
            <a:extLst>
              <a:ext uri="{FF2B5EF4-FFF2-40B4-BE49-F238E27FC236}">
                <a16:creationId xmlns:a16="http://schemas.microsoft.com/office/drawing/2014/main" id="{71267477-1411-4AFC-B553-9FD499885B16}"/>
              </a:ext>
            </a:extLst>
          </p:cNvPr>
          <p:cNvPicPr>
            <a:picLocks noGrp="1" noChangeAspect="1"/>
          </p:cNvPicPr>
          <p:nvPr>
            <p:ph type="pic" sz="quarter" idx="25"/>
          </p:nvPr>
        </p:nvPicPr>
        <p:blipFill rotWithShape="1">
          <a:blip r:embed="rId6">
            <a:extLst>
              <a:ext uri="{28A0092B-C50C-407E-A947-70E740481C1C}">
                <a14:useLocalDpi xmlns:a14="http://schemas.microsoft.com/office/drawing/2010/main" val="0"/>
              </a:ext>
            </a:extLst>
          </a:blip>
          <a:srcRect l="21714" t="15139" r="21714"/>
          <a:stretch/>
        </p:blipFill>
        <p:spPr>
          <a:xfrm>
            <a:off x="9647262" y="6223619"/>
            <a:ext cx="2808312" cy="2808313"/>
          </a:xfrm>
        </p:spPr>
      </p:pic>
    </p:spTree>
    <p:extLst>
      <p:ext uri="{BB962C8B-B14F-4D97-AF65-F5344CB8AC3E}">
        <p14:creationId xmlns:p14="http://schemas.microsoft.com/office/powerpoint/2010/main" val="2462854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14614" y="4027376"/>
            <a:ext cx="10350973" cy="2232248"/>
          </a:xfrm>
        </p:spPr>
        <p:txBody>
          <a:bodyPr/>
          <a:lstStyle/>
          <a:p>
            <a:r>
              <a:rPr lang="en-US" sz="8800" dirty="0">
                <a:latin typeface="Clarendon Blk BT" panose="02040905050505020204" pitchFamily="18" charset="0"/>
              </a:rPr>
              <a:t>METODE      	PENELIATIAN</a:t>
            </a:r>
          </a:p>
        </p:txBody>
      </p:sp>
    </p:spTree>
    <p:extLst>
      <p:ext uri="{BB962C8B-B14F-4D97-AF65-F5344CB8AC3E}">
        <p14:creationId xmlns:p14="http://schemas.microsoft.com/office/powerpoint/2010/main" val="4238006765"/>
      </p:ext>
    </p:extLst>
  </p:cSld>
  <p:clrMapOvr>
    <a:masterClrMapping/>
  </p:clrMapOvr>
  <p:extLst>
    <p:ext uri="{E180D4A7-C9FB-4DFB-919C-405C955672EB}">
      <p14:showEvtLst xmlns:p14="http://schemas.microsoft.com/office/powerpoint/2010/main">
        <p14:playEvt time="2251" objId="4"/>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5"/>
          </p:nvPr>
        </p:nvSpPr>
        <p:spPr>
          <a:xfrm>
            <a:off x="8207102" y="8632454"/>
            <a:ext cx="8136904" cy="1189757"/>
          </a:xfrm>
        </p:spPr>
        <p:txBody>
          <a:bodyPr/>
          <a:lstStyle/>
          <a:p>
            <a:endParaRPr lang="en-US" dirty="0"/>
          </a:p>
        </p:txBody>
      </p:sp>
      <p:sp>
        <p:nvSpPr>
          <p:cNvPr id="10" name="タイトル 9"/>
          <p:cNvSpPr>
            <a:spLocks noGrp="1"/>
          </p:cNvSpPr>
          <p:nvPr>
            <p:ph type="ctrTitle"/>
          </p:nvPr>
        </p:nvSpPr>
        <p:spPr>
          <a:xfrm>
            <a:off x="8855174" y="8632453"/>
            <a:ext cx="6552728" cy="1189757"/>
          </a:xfrm>
        </p:spPr>
        <p:txBody>
          <a:bodyPr/>
          <a:lstStyle/>
          <a:p>
            <a:pPr algn="ctr"/>
            <a:r>
              <a:rPr lang="en-US" sz="5400" dirty="0" err="1">
                <a:latin typeface="Impact" panose="020B0806030902050204" pitchFamily="34" charset="0"/>
              </a:rPr>
              <a:t>Metode</a:t>
            </a:r>
            <a:r>
              <a:rPr lang="en-US" sz="5400" dirty="0">
                <a:latin typeface="Impact" panose="020B0806030902050204" pitchFamily="34" charset="0"/>
              </a:rPr>
              <a:t> </a:t>
            </a:r>
            <a:r>
              <a:rPr lang="en-US" sz="5400" dirty="0" err="1">
                <a:latin typeface="Impact" panose="020B0806030902050204" pitchFamily="34" charset="0"/>
              </a:rPr>
              <a:t>penelian</a:t>
            </a:r>
            <a:endParaRPr lang="en-US" sz="5400" dirty="0">
              <a:latin typeface="Impact" panose="020B0806030902050204" pitchFamily="34" charset="0"/>
            </a:endParaRPr>
          </a:p>
        </p:txBody>
      </p:sp>
      <p:sp>
        <p:nvSpPr>
          <p:cNvPr id="4" name="コンテンツ プレースホルダー 3"/>
          <p:cNvSpPr>
            <a:spLocks noGrp="1"/>
          </p:cNvSpPr>
          <p:nvPr>
            <p:ph sz="quarter" idx="13"/>
          </p:nvPr>
        </p:nvSpPr>
        <p:spPr>
          <a:xfrm rot="18000000">
            <a:off x="14601949" y="8816357"/>
            <a:ext cx="2016760" cy="914400"/>
          </a:xfrm>
        </p:spPr>
        <p:txBody>
          <a:bodyPr/>
          <a:lstStyle/>
          <a:p>
            <a:endParaRPr lang="en-US" dirty="0"/>
          </a:p>
        </p:txBody>
      </p:sp>
      <p:sp>
        <p:nvSpPr>
          <p:cNvPr id="3" name="コンテンツ プレースホルダー 2"/>
          <p:cNvSpPr>
            <a:spLocks noGrp="1"/>
          </p:cNvSpPr>
          <p:nvPr>
            <p:ph sz="quarter" idx="11"/>
          </p:nvPr>
        </p:nvSpPr>
        <p:spPr>
          <a:xfrm rot="7200000">
            <a:off x="7807639" y="8784992"/>
            <a:ext cx="2089195" cy="914400"/>
          </a:xfrm>
        </p:spPr>
        <p:txBody>
          <a:bodyPr/>
          <a:lstStyle/>
          <a:p>
            <a:endParaRPr lang="en-US" dirty="0"/>
          </a:p>
        </p:txBody>
      </p:sp>
      <p:pic>
        <p:nvPicPr>
          <p:cNvPr id="14" name="Tampungan Gambar 13">
            <a:extLst>
              <a:ext uri="{FF2B5EF4-FFF2-40B4-BE49-F238E27FC236}">
                <a16:creationId xmlns:a16="http://schemas.microsoft.com/office/drawing/2014/main" id="{32D8CD26-C0FB-4AFF-9525-9F3F74F52A2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32472" t="-8307" r="-3958" b="-8801"/>
          <a:stretch/>
        </p:blipFill>
        <p:spPr>
          <a:xfrm>
            <a:off x="1942407" y="-318694"/>
            <a:ext cx="5149889" cy="10924387"/>
          </a:xfrm>
        </p:spPr>
      </p:pic>
    </p:spTree>
    <p:extLst>
      <p:ext uri="{BB962C8B-B14F-4D97-AF65-F5344CB8AC3E}">
        <p14:creationId xmlns:p14="http://schemas.microsoft.com/office/powerpoint/2010/main" val="115366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5"/>
          </p:nvPr>
        </p:nvSpPr>
        <p:spPr>
          <a:xfrm>
            <a:off x="790278" y="7698159"/>
            <a:ext cx="7668852" cy="1189757"/>
          </a:xfrm>
        </p:spPr>
        <p:txBody>
          <a:bodyPr/>
          <a:lstStyle/>
          <a:p>
            <a:endParaRPr lang="en-US" dirty="0"/>
          </a:p>
        </p:txBody>
      </p:sp>
      <p:sp>
        <p:nvSpPr>
          <p:cNvPr id="10" name="タイトル 9"/>
          <p:cNvSpPr>
            <a:spLocks noGrp="1"/>
          </p:cNvSpPr>
          <p:nvPr>
            <p:ph type="ctrTitle"/>
          </p:nvPr>
        </p:nvSpPr>
        <p:spPr>
          <a:xfrm>
            <a:off x="1078273" y="7696164"/>
            <a:ext cx="6552728" cy="1189757"/>
          </a:xfrm>
        </p:spPr>
        <p:txBody>
          <a:bodyPr/>
          <a:lstStyle/>
          <a:p>
            <a:pPr algn="ctr"/>
            <a:r>
              <a:rPr lang="en-US" sz="5400" dirty="0">
                <a:latin typeface="Impact" panose="020B0806030902050204" pitchFamily="34" charset="0"/>
              </a:rPr>
              <a:t> </a:t>
            </a:r>
            <a:r>
              <a:rPr lang="en-US" sz="5400" dirty="0" err="1">
                <a:latin typeface="Impact" panose="020B0806030902050204" pitchFamily="34" charset="0"/>
              </a:rPr>
              <a:t>Tahap</a:t>
            </a:r>
            <a:r>
              <a:rPr lang="en-US" sz="5400" dirty="0">
                <a:latin typeface="Impact" panose="020B0806030902050204" pitchFamily="34" charset="0"/>
              </a:rPr>
              <a:t> </a:t>
            </a:r>
            <a:r>
              <a:rPr lang="en-US" sz="5400" dirty="0" err="1">
                <a:latin typeface="Impact" panose="020B0806030902050204" pitchFamily="34" charset="0"/>
              </a:rPr>
              <a:t>Pelaksanaan</a:t>
            </a:r>
            <a:endParaRPr lang="en-US" sz="5400" dirty="0">
              <a:latin typeface="Impact" panose="020B0806030902050204" pitchFamily="34" charset="0"/>
            </a:endParaRPr>
          </a:p>
        </p:txBody>
      </p:sp>
      <p:sp>
        <p:nvSpPr>
          <p:cNvPr id="4" name="コンテンツ プレースホルダー 3"/>
          <p:cNvSpPr>
            <a:spLocks noGrp="1"/>
          </p:cNvSpPr>
          <p:nvPr>
            <p:ph sz="quarter" idx="13"/>
          </p:nvPr>
        </p:nvSpPr>
        <p:spPr>
          <a:xfrm rot="18000000">
            <a:off x="6802715" y="7732399"/>
            <a:ext cx="2016760" cy="914400"/>
          </a:xfrm>
        </p:spPr>
        <p:txBody>
          <a:bodyPr/>
          <a:lstStyle/>
          <a:p>
            <a:endParaRPr lang="en-US" dirty="0"/>
          </a:p>
        </p:txBody>
      </p:sp>
      <p:sp>
        <p:nvSpPr>
          <p:cNvPr id="3" name="コンテンツ プレースホルダー 2"/>
          <p:cNvSpPr>
            <a:spLocks noGrp="1"/>
          </p:cNvSpPr>
          <p:nvPr>
            <p:ph sz="quarter" idx="11"/>
          </p:nvPr>
        </p:nvSpPr>
        <p:spPr>
          <a:xfrm rot="7200000">
            <a:off x="455481" y="7913498"/>
            <a:ext cx="2089195" cy="914400"/>
          </a:xfrm>
        </p:spPr>
        <p:txBody>
          <a:bodyPr/>
          <a:lstStyle/>
          <a:p>
            <a:endParaRPr lang="en-US" dirty="0"/>
          </a:p>
        </p:txBody>
      </p:sp>
      <p:pic>
        <p:nvPicPr>
          <p:cNvPr id="8" name="Tampungan Gambar 7">
            <a:extLst>
              <a:ext uri="{FF2B5EF4-FFF2-40B4-BE49-F238E27FC236}">
                <a16:creationId xmlns:a16="http://schemas.microsoft.com/office/drawing/2014/main" id="{8773189A-55EB-480C-B50E-CA83FC25680A}"/>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8504" t="-5401" r="-15860" b="176"/>
          <a:stretch/>
        </p:blipFill>
        <p:spPr>
          <a:xfrm>
            <a:off x="0" y="0"/>
            <a:ext cx="18286413" cy="8632452"/>
          </a:xfrm>
        </p:spPr>
      </p:pic>
    </p:spTree>
    <p:extLst>
      <p:ext uri="{BB962C8B-B14F-4D97-AF65-F5344CB8AC3E}">
        <p14:creationId xmlns:p14="http://schemas.microsoft.com/office/powerpoint/2010/main" val="1627896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958630" y="4027376"/>
            <a:ext cx="10044763" cy="2232248"/>
          </a:xfrm>
        </p:spPr>
        <p:txBody>
          <a:bodyPr/>
          <a:lstStyle/>
          <a:p>
            <a:r>
              <a:rPr lang="en-US" sz="8800" dirty="0">
                <a:latin typeface="Clarendon Blk BT" panose="02040905050505020204" pitchFamily="18" charset="0"/>
              </a:rPr>
              <a:t>HASIL DAN</a:t>
            </a:r>
            <a:br>
              <a:rPr lang="en-US" sz="8800" dirty="0">
                <a:latin typeface="Clarendon Blk BT" panose="02040905050505020204" pitchFamily="18" charset="0"/>
              </a:rPr>
            </a:br>
            <a:r>
              <a:rPr lang="en-US" sz="8800" dirty="0">
                <a:latin typeface="Clarendon Blk BT" panose="02040905050505020204" pitchFamily="18" charset="0"/>
              </a:rPr>
              <a:t>	PEMBHASAN</a:t>
            </a:r>
          </a:p>
        </p:txBody>
      </p:sp>
    </p:spTree>
    <p:extLst>
      <p:ext uri="{BB962C8B-B14F-4D97-AF65-F5344CB8AC3E}">
        <p14:creationId xmlns:p14="http://schemas.microsoft.com/office/powerpoint/2010/main" val="2935983494"/>
      </p:ext>
    </p:extLst>
  </p:cSld>
  <p:clrMapOvr>
    <a:masterClrMapping/>
  </p:clrMapOvr>
  <p:extLst>
    <p:ext uri="{E180D4A7-C9FB-4DFB-919C-405C955672EB}">
      <p14:showEvtLst xmlns:p14="http://schemas.microsoft.com/office/powerpoint/2010/main">
        <p14:playEvt time="2251"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7333-488B-45BD-967C-D6F2E516358A}"/>
              </a:ext>
            </a:extLst>
          </p:cNvPr>
          <p:cNvSpPr>
            <a:spLocks noGrp="1"/>
          </p:cNvSpPr>
          <p:nvPr>
            <p:ph type="title"/>
          </p:nvPr>
        </p:nvSpPr>
        <p:spPr/>
        <p:txBody>
          <a:bodyPr/>
          <a:lstStyle/>
          <a:p>
            <a:r>
              <a:rPr lang="en-US" dirty="0">
                <a:solidFill>
                  <a:schemeClr val="bg1"/>
                </a:solidFill>
                <a:latin typeface="Bebas Neue Regular" pitchFamily="50" charset="0"/>
              </a:rPr>
              <a:t>SCHE</a:t>
            </a:r>
            <a:r>
              <a:rPr lang="en-US" dirty="0">
                <a:solidFill>
                  <a:schemeClr val="accent1"/>
                </a:solidFill>
                <a:latin typeface="Bebas Neue Regular" pitchFamily="50" charset="0"/>
              </a:rPr>
              <a:t>DULE</a:t>
            </a:r>
            <a:endParaRPr lang="id-ID" dirty="0"/>
          </a:p>
        </p:txBody>
      </p:sp>
      <p:sp>
        <p:nvSpPr>
          <p:cNvPr id="3" name="Slide Number Placeholder 2">
            <a:extLst>
              <a:ext uri="{FF2B5EF4-FFF2-40B4-BE49-F238E27FC236}">
                <a16:creationId xmlns:a16="http://schemas.microsoft.com/office/drawing/2014/main" id="{6D2F3DE4-9410-4989-B1A1-E6DCA1ACAFF8}"/>
              </a:ext>
            </a:extLst>
          </p:cNvPr>
          <p:cNvSpPr>
            <a:spLocks noGrp="1"/>
          </p:cNvSpPr>
          <p:nvPr>
            <p:ph type="sldNum" sz="quarter" idx="12"/>
          </p:nvPr>
        </p:nvSpPr>
        <p:spPr/>
        <p:txBody>
          <a:bodyPr/>
          <a:lstStyle/>
          <a:p>
            <a:fld id="{387164BF-D67A-46C0-81D2-5BAF67C00C80}" type="slidenum">
              <a:rPr lang="en-US" smtClean="0"/>
              <a:pPr/>
              <a:t>2</a:t>
            </a:fld>
            <a:endParaRPr lang="en-US" dirty="0"/>
          </a:p>
        </p:txBody>
      </p:sp>
      <p:pic>
        <p:nvPicPr>
          <p:cNvPr id="23" name="Picture Placeholder 22">
            <a:extLst>
              <a:ext uri="{FF2B5EF4-FFF2-40B4-BE49-F238E27FC236}">
                <a16:creationId xmlns:a16="http://schemas.microsoft.com/office/drawing/2014/main" id="{BF86704C-6B68-420B-922E-26A23D7DC717}"/>
              </a:ext>
            </a:extLst>
          </p:cNvPr>
          <p:cNvPicPr>
            <a:picLocks noGrp="1" noChangeAspect="1"/>
          </p:cNvPicPr>
          <p:nvPr>
            <p:ph type="pic" sz="quarter" idx="46"/>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ackgroundRemoval t="8192" b="97103" l="6744" r="100000"/>
                    </a14:imgEffect>
                    <a14:imgEffect>
                      <a14:artisticPhotocopy/>
                    </a14:imgEffect>
                    <a14:imgEffect>
                      <a14:sharpenSoften amount="4000"/>
                    </a14:imgEffect>
                    <a14:imgEffect>
                      <a14:brightnessContrast bright="31000"/>
                    </a14:imgEffect>
                  </a14:imgLayer>
                </a14:imgProps>
              </a:ext>
              <a:ext uri="{28A0092B-C50C-407E-A947-70E740481C1C}">
                <a14:useLocalDpi xmlns:a14="http://schemas.microsoft.com/office/drawing/2010/main" val="0"/>
              </a:ext>
            </a:extLst>
          </a:blip>
          <a:srcRect t="7043" b="7043"/>
          <a:stretch>
            <a:fillRect/>
          </a:stretch>
        </p:blipFill>
        <p:spPr/>
      </p:pic>
      <p:sp>
        <p:nvSpPr>
          <p:cNvPr id="7" name="Text Placeholder 6">
            <a:extLst>
              <a:ext uri="{FF2B5EF4-FFF2-40B4-BE49-F238E27FC236}">
                <a16:creationId xmlns:a16="http://schemas.microsoft.com/office/drawing/2014/main" id="{154DE0C0-FAEB-4A12-854D-AEF815D7E070}"/>
              </a:ext>
            </a:extLst>
          </p:cNvPr>
          <p:cNvSpPr>
            <a:spLocks noGrp="1"/>
          </p:cNvSpPr>
          <p:nvPr>
            <p:ph type="body" sz="quarter" idx="47"/>
          </p:nvPr>
        </p:nvSpPr>
        <p:spPr/>
        <p:txBody>
          <a:bodyPr/>
          <a:lstStyle/>
          <a:p>
            <a:r>
              <a:rPr lang="en-US" dirty="0">
                <a:latin typeface="Impact" panose="020B0806030902050204" pitchFamily="34" charset="0"/>
              </a:rPr>
              <a:t>HASIL &amp; PEMBAHASAN</a:t>
            </a:r>
          </a:p>
        </p:txBody>
      </p:sp>
      <p:sp>
        <p:nvSpPr>
          <p:cNvPr id="9" name="Text Placeholder 8">
            <a:extLst>
              <a:ext uri="{FF2B5EF4-FFF2-40B4-BE49-F238E27FC236}">
                <a16:creationId xmlns:a16="http://schemas.microsoft.com/office/drawing/2014/main" id="{A42FFA31-5768-4F77-8229-7EBEA29AD81E}"/>
              </a:ext>
            </a:extLst>
          </p:cNvPr>
          <p:cNvSpPr>
            <a:spLocks noGrp="1"/>
          </p:cNvSpPr>
          <p:nvPr>
            <p:ph type="body" sz="quarter" idx="50"/>
          </p:nvPr>
        </p:nvSpPr>
        <p:spPr/>
        <p:txBody>
          <a:bodyPr/>
          <a:lstStyle/>
          <a:p>
            <a:r>
              <a:rPr lang="en-US" dirty="0">
                <a:latin typeface="Impact" panose="020B0806030902050204" pitchFamily="34" charset="0"/>
              </a:rPr>
              <a:t>METODE PENELITIAN</a:t>
            </a:r>
          </a:p>
        </p:txBody>
      </p:sp>
      <p:sp>
        <p:nvSpPr>
          <p:cNvPr id="11" name="Text Placeholder 10">
            <a:extLst>
              <a:ext uri="{FF2B5EF4-FFF2-40B4-BE49-F238E27FC236}">
                <a16:creationId xmlns:a16="http://schemas.microsoft.com/office/drawing/2014/main" id="{E22E6C03-8E77-4A8C-9242-CBAC72D3A454}"/>
              </a:ext>
            </a:extLst>
          </p:cNvPr>
          <p:cNvSpPr>
            <a:spLocks noGrp="1"/>
          </p:cNvSpPr>
          <p:nvPr>
            <p:ph type="body" sz="quarter" idx="53"/>
          </p:nvPr>
        </p:nvSpPr>
        <p:spPr/>
        <p:txBody>
          <a:bodyPr/>
          <a:lstStyle/>
          <a:p>
            <a:r>
              <a:rPr lang="en-US" dirty="0">
                <a:latin typeface="Impact" panose="020B0806030902050204" pitchFamily="34" charset="0"/>
              </a:rPr>
              <a:t>TINJAUAN PUSTAKA</a:t>
            </a:r>
          </a:p>
        </p:txBody>
      </p:sp>
      <p:sp>
        <p:nvSpPr>
          <p:cNvPr id="13" name="Text Placeholder 12">
            <a:extLst>
              <a:ext uri="{FF2B5EF4-FFF2-40B4-BE49-F238E27FC236}">
                <a16:creationId xmlns:a16="http://schemas.microsoft.com/office/drawing/2014/main" id="{870AAFE3-BEB0-4041-8BAC-92CD91F91DC1}"/>
              </a:ext>
            </a:extLst>
          </p:cNvPr>
          <p:cNvSpPr>
            <a:spLocks noGrp="1"/>
          </p:cNvSpPr>
          <p:nvPr>
            <p:ph type="body" sz="quarter" idx="56"/>
          </p:nvPr>
        </p:nvSpPr>
        <p:spPr/>
        <p:txBody>
          <a:bodyPr/>
          <a:lstStyle/>
          <a:p>
            <a:r>
              <a:rPr lang="en-US" dirty="0">
                <a:latin typeface="Impact" panose="020B0806030902050204" pitchFamily="34" charset="0"/>
              </a:rPr>
              <a:t>PENDAHULUAN</a:t>
            </a:r>
          </a:p>
        </p:txBody>
      </p:sp>
      <p:pic>
        <p:nvPicPr>
          <p:cNvPr id="25" name="Picture Placeholder 24">
            <a:extLst>
              <a:ext uri="{FF2B5EF4-FFF2-40B4-BE49-F238E27FC236}">
                <a16:creationId xmlns:a16="http://schemas.microsoft.com/office/drawing/2014/main" id="{1A098EBB-4E81-4A2D-85E4-8927DC5B8F36}"/>
              </a:ext>
            </a:extLst>
          </p:cNvPr>
          <p:cNvPicPr>
            <a:picLocks noGrp="1" noChangeAspect="1"/>
          </p:cNvPicPr>
          <p:nvPr>
            <p:ph type="pic" sz="quarter" idx="57"/>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t="92" b="92"/>
          <a:stretch>
            <a:fillRect/>
          </a:stretch>
        </p:blipFill>
        <p:spPr/>
      </p:pic>
      <p:sp>
        <p:nvSpPr>
          <p:cNvPr id="15" name="Text Placeholder 14">
            <a:extLst>
              <a:ext uri="{FF2B5EF4-FFF2-40B4-BE49-F238E27FC236}">
                <a16:creationId xmlns:a16="http://schemas.microsoft.com/office/drawing/2014/main" id="{CA8D971D-FAB1-429D-9A48-DE01B4EB54DB}"/>
              </a:ext>
            </a:extLst>
          </p:cNvPr>
          <p:cNvSpPr>
            <a:spLocks noGrp="1"/>
          </p:cNvSpPr>
          <p:nvPr>
            <p:ph type="body" sz="quarter" idx="58"/>
          </p:nvPr>
        </p:nvSpPr>
        <p:spPr/>
        <p:txBody>
          <a:bodyPr/>
          <a:lstStyle/>
          <a:p>
            <a:r>
              <a:rPr lang="en-US" dirty="0">
                <a:latin typeface="Impact" panose="020B0806030902050204" pitchFamily="34" charset="0"/>
              </a:rPr>
              <a:t>KESIMPULAN &amp; SARAN</a:t>
            </a:r>
          </a:p>
        </p:txBody>
      </p:sp>
      <p:sp>
        <p:nvSpPr>
          <p:cNvPr id="17" name="Text Placeholder 16">
            <a:extLst>
              <a:ext uri="{FF2B5EF4-FFF2-40B4-BE49-F238E27FC236}">
                <a16:creationId xmlns:a16="http://schemas.microsoft.com/office/drawing/2014/main" id="{40A83A43-FDF9-4128-83AA-C66D2627ECF7}"/>
              </a:ext>
            </a:extLst>
          </p:cNvPr>
          <p:cNvSpPr>
            <a:spLocks noGrp="1"/>
          </p:cNvSpPr>
          <p:nvPr>
            <p:ph type="body" sz="quarter" idx="60"/>
          </p:nvPr>
        </p:nvSpPr>
        <p:spPr/>
        <p:txBody>
          <a:bodyPr/>
          <a:lstStyle/>
          <a:p>
            <a:r>
              <a:rPr lang="en-US" dirty="0">
                <a:latin typeface="Impact" panose="020B0806030902050204" pitchFamily="34" charset="0"/>
              </a:rPr>
              <a:t>DISKUSI</a:t>
            </a:r>
          </a:p>
        </p:txBody>
      </p:sp>
      <p:pic>
        <p:nvPicPr>
          <p:cNvPr id="18" name="図プレースホルダー 47">
            <a:extLst>
              <a:ext uri="{FF2B5EF4-FFF2-40B4-BE49-F238E27FC236}">
                <a16:creationId xmlns:a16="http://schemas.microsoft.com/office/drawing/2014/main" id="{73279B0A-0EFE-4B88-BBC0-ACB59EAFECA0}"/>
              </a:ext>
            </a:extLst>
          </p:cNvPr>
          <p:cNvPicPr>
            <a:picLocks noGrp="1" noChangeAspect="1"/>
          </p:cNvPicPr>
          <p:nvPr>
            <p:ph type="pic" sz="quarter" idx="55"/>
          </p:nvPr>
        </p:nvPicPr>
        <p:blipFill>
          <a:blip r:embed="rId6" cstate="print">
            <a:extLst>
              <a:ext uri="{28A0092B-C50C-407E-A947-70E740481C1C}">
                <a14:useLocalDpi xmlns:a14="http://schemas.microsoft.com/office/drawing/2010/main" val="0"/>
              </a:ext>
            </a:extLst>
          </a:blip>
          <a:srcRect/>
          <a:stretch>
            <a:fillRect/>
          </a:stretch>
        </p:blipFill>
        <p:spPr>
          <a:xfrm>
            <a:off x="2051050" y="2767013"/>
            <a:ext cx="862013" cy="862012"/>
          </a:xfrm>
        </p:spPr>
      </p:pic>
      <p:pic>
        <p:nvPicPr>
          <p:cNvPr id="19" name="図プレースホルダー 48">
            <a:extLst>
              <a:ext uri="{FF2B5EF4-FFF2-40B4-BE49-F238E27FC236}">
                <a16:creationId xmlns:a16="http://schemas.microsoft.com/office/drawing/2014/main" id="{9890336B-24F8-443F-AD5F-3535158684E9}"/>
              </a:ext>
            </a:extLst>
          </p:cNvPr>
          <p:cNvPicPr>
            <a:picLocks noGrp="1" noChangeAspect="1"/>
          </p:cNvPicPr>
          <p:nvPr>
            <p:ph type="pic" sz="quarter" idx="52"/>
          </p:nvPr>
        </p:nvPicPr>
        <p:blipFill>
          <a:blip r:embed="rId7" cstate="print">
            <a:extLst>
              <a:ext uri="{28A0092B-C50C-407E-A947-70E740481C1C}">
                <a14:useLocalDpi xmlns:a14="http://schemas.microsoft.com/office/drawing/2010/main" val="0"/>
              </a:ext>
            </a:extLst>
          </a:blip>
          <a:srcRect/>
          <a:stretch>
            <a:fillRect/>
          </a:stretch>
        </p:blipFill>
        <p:spPr>
          <a:xfrm>
            <a:off x="2157413" y="7018338"/>
            <a:ext cx="862012" cy="862012"/>
          </a:xfrm>
        </p:spPr>
      </p:pic>
      <p:pic>
        <p:nvPicPr>
          <p:cNvPr id="20" name="図プレースホルダー 33">
            <a:extLst>
              <a:ext uri="{FF2B5EF4-FFF2-40B4-BE49-F238E27FC236}">
                <a16:creationId xmlns:a16="http://schemas.microsoft.com/office/drawing/2014/main" id="{A9B064EA-C679-44CA-94BB-0B922FFE8004}"/>
              </a:ext>
            </a:extLst>
          </p:cNvPr>
          <p:cNvPicPr>
            <a:picLocks noGrp="1" noChangeAspect="1"/>
          </p:cNvPicPr>
          <p:nvPr>
            <p:ph type="pic" sz="quarter" idx="49"/>
          </p:nvPr>
        </p:nvPicPr>
        <p:blipFill>
          <a:blip r:embed="rId8" cstate="print">
            <a:extLst>
              <a:ext uri="{28A0092B-C50C-407E-A947-70E740481C1C}">
                <a14:useLocalDpi xmlns:a14="http://schemas.microsoft.com/office/drawing/2010/main" val="0"/>
              </a:ext>
            </a:extLst>
          </a:blip>
          <a:srcRect/>
          <a:stretch>
            <a:fillRect/>
          </a:stretch>
        </p:blipFill>
        <p:spPr>
          <a:xfrm>
            <a:off x="5254625" y="3727450"/>
            <a:ext cx="862013" cy="862013"/>
          </a:xfrm>
        </p:spPr>
      </p:pic>
      <p:pic>
        <p:nvPicPr>
          <p:cNvPr id="21" name="図プレースホルダー 51">
            <a:extLst>
              <a:ext uri="{FF2B5EF4-FFF2-40B4-BE49-F238E27FC236}">
                <a16:creationId xmlns:a16="http://schemas.microsoft.com/office/drawing/2014/main" id="{05220635-1E71-4786-9A2A-B427348D784E}"/>
              </a:ext>
            </a:extLst>
          </p:cNvPr>
          <p:cNvPicPr>
            <a:picLocks noGrp="1" noChangeAspect="1"/>
          </p:cNvPicPr>
          <p:nvPr>
            <p:ph type="pic" sz="quarter" idx="59"/>
          </p:nvPr>
        </p:nvPicPr>
        <p:blipFill>
          <a:blip r:embed="rId9" cstate="print">
            <a:extLst>
              <a:ext uri="{28A0092B-C50C-407E-A947-70E740481C1C}">
                <a14:useLocalDpi xmlns:a14="http://schemas.microsoft.com/office/drawing/2010/main" val="0"/>
              </a:ext>
            </a:extLst>
          </a:blip>
          <a:srcRect l="92" r="92"/>
          <a:stretch>
            <a:fillRect/>
          </a:stretch>
        </p:blipFill>
        <p:spPr>
          <a:xfrm>
            <a:off x="12280900" y="6980238"/>
            <a:ext cx="862013" cy="863600"/>
          </a:xfrm>
        </p:spPr>
      </p:pic>
    </p:spTree>
    <p:extLst>
      <p:ext uri="{BB962C8B-B14F-4D97-AF65-F5344CB8AC3E}">
        <p14:creationId xmlns:p14="http://schemas.microsoft.com/office/powerpoint/2010/main" val="173160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i="1" dirty="0"/>
              <a:t>DATASET</a:t>
            </a:r>
            <a:r>
              <a:rPr lang="en-US" dirty="0"/>
              <a:t> DAUN </a:t>
            </a:r>
            <a:r>
              <a:rPr lang="en-US" dirty="0">
                <a:solidFill>
                  <a:schemeClr val="accent1"/>
                </a:solidFill>
                <a:latin typeface="Bebas Neue Regular" pitchFamily="50" charset="0"/>
              </a:rPr>
              <a:t>TOMAT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20</a:t>
            </a:fld>
            <a:endParaRPr lang="en-US" dirty="0"/>
          </a:p>
        </p:txBody>
      </p:sp>
      <p:graphicFrame>
        <p:nvGraphicFramePr>
          <p:cNvPr id="11" name="Table 10">
            <a:extLst>
              <a:ext uri="{FF2B5EF4-FFF2-40B4-BE49-F238E27FC236}">
                <a16:creationId xmlns:a16="http://schemas.microsoft.com/office/drawing/2014/main" id="{EB165931-4028-4AFF-9E68-0B7A4B82EF87}"/>
              </a:ext>
            </a:extLst>
          </p:cNvPr>
          <p:cNvGraphicFramePr>
            <a:graphicFrameLocks noGrp="1"/>
          </p:cNvGraphicFramePr>
          <p:nvPr>
            <p:extLst>
              <p:ext uri="{D42A27DB-BD31-4B8C-83A1-F6EECF244321}">
                <p14:modId xmlns:p14="http://schemas.microsoft.com/office/powerpoint/2010/main" val="1042005733"/>
              </p:ext>
            </p:extLst>
          </p:nvPr>
        </p:nvGraphicFramePr>
        <p:xfrm>
          <a:off x="2158430" y="1903140"/>
          <a:ext cx="13249472" cy="7401146"/>
        </p:xfrm>
        <a:graphic>
          <a:graphicData uri="http://schemas.openxmlformats.org/drawingml/2006/table">
            <a:tbl>
              <a:tblPr firstRow="1" firstCol="1" bandRow="1">
                <a:tableStyleId>{F2DE63D5-997A-4646-A377-4702673A728D}</a:tableStyleId>
              </a:tblPr>
              <a:tblGrid>
                <a:gridCol w="973417">
                  <a:extLst>
                    <a:ext uri="{9D8B030D-6E8A-4147-A177-3AD203B41FA5}">
                      <a16:colId xmlns:a16="http://schemas.microsoft.com/office/drawing/2014/main" val="3929600190"/>
                    </a:ext>
                  </a:extLst>
                </a:gridCol>
                <a:gridCol w="10305885">
                  <a:extLst>
                    <a:ext uri="{9D8B030D-6E8A-4147-A177-3AD203B41FA5}">
                      <a16:colId xmlns:a16="http://schemas.microsoft.com/office/drawing/2014/main" val="1409925725"/>
                    </a:ext>
                  </a:extLst>
                </a:gridCol>
                <a:gridCol w="1970170">
                  <a:extLst>
                    <a:ext uri="{9D8B030D-6E8A-4147-A177-3AD203B41FA5}">
                      <a16:colId xmlns:a16="http://schemas.microsoft.com/office/drawing/2014/main" val="2986693986"/>
                    </a:ext>
                  </a:extLst>
                </a:gridCol>
              </a:tblGrid>
              <a:tr h="405880">
                <a:tc>
                  <a:txBody>
                    <a:bodyPr/>
                    <a:lstStyle/>
                    <a:p>
                      <a:pPr>
                        <a:spcAft>
                          <a:spcPts val="0"/>
                        </a:spcAft>
                      </a:pPr>
                      <a:r>
                        <a:rPr lang="id-ID" sz="2600" kern="0">
                          <a:effectLst/>
                        </a:rPr>
                        <a:t>No</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dirty="0">
                          <a:effectLst/>
                        </a:rPr>
                        <a:t>Nama Penyakit</a:t>
                      </a:r>
                      <a:endParaRPr lang="id-ID" sz="2900" kern="50" dirty="0">
                        <a:effectLst/>
                        <a:latin typeface="Liberation Serif"/>
                        <a:ea typeface="DejaVu Sans"/>
                        <a:cs typeface="FreeSans"/>
                      </a:endParaRPr>
                    </a:p>
                  </a:txBody>
                  <a:tcPr marL="164717" marR="164717" marT="0" marB="0"/>
                </a:tc>
                <a:tc>
                  <a:txBody>
                    <a:bodyPr/>
                    <a:lstStyle/>
                    <a:p>
                      <a:pPr>
                        <a:spcAft>
                          <a:spcPts val="0"/>
                        </a:spcAft>
                      </a:pPr>
                      <a:r>
                        <a:rPr lang="id-ID" sz="2600" kern="0">
                          <a:effectLst/>
                        </a:rPr>
                        <a:t>Jumlah</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549828946"/>
                  </a:ext>
                </a:extLst>
              </a:tr>
              <a:tr h="609364">
                <a:tc>
                  <a:txBody>
                    <a:bodyPr/>
                    <a:lstStyle/>
                    <a:p>
                      <a:pPr algn="r">
                        <a:spcAft>
                          <a:spcPts val="0"/>
                        </a:spcAft>
                      </a:pPr>
                      <a:r>
                        <a:rPr lang="id-ID" sz="2600" kern="0">
                          <a:effectLst/>
                        </a:rPr>
                        <a:t>1</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Tomat Bacterial spot </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1.702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1496487327"/>
                  </a:ext>
                </a:extLst>
              </a:tr>
              <a:tr h="609364">
                <a:tc>
                  <a:txBody>
                    <a:bodyPr/>
                    <a:lstStyle/>
                    <a:p>
                      <a:pPr algn="r">
                        <a:spcAft>
                          <a:spcPts val="0"/>
                        </a:spcAft>
                      </a:pPr>
                      <a:r>
                        <a:rPr lang="id-ID" sz="2600" kern="0">
                          <a:effectLst/>
                        </a:rPr>
                        <a:t>2</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dirty="0">
                          <a:effectLst/>
                        </a:rPr>
                        <a:t> Tomat Early blight </a:t>
                      </a:r>
                      <a:endParaRPr lang="id-ID" sz="2900" kern="50" dirty="0">
                        <a:effectLst/>
                        <a:latin typeface="Liberation Serif"/>
                        <a:ea typeface="DejaVu Sans"/>
                        <a:cs typeface="FreeSans"/>
                      </a:endParaRPr>
                    </a:p>
                  </a:txBody>
                  <a:tcPr marL="164717" marR="164717" marT="0" marB="0"/>
                </a:tc>
                <a:tc>
                  <a:txBody>
                    <a:bodyPr/>
                    <a:lstStyle/>
                    <a:p>
                      <a:pPr>
                        <a:spcAft>
                          <a:spcPts val="0"/>
                        </a:spcAft>
                      </a:pPr>
                      <a:r>
                        <a:rPr lang="id-ID" sz="2600" kern="0">
                          <a:effectLst/>
                        </a:rPr>
                        <a:t>        1.920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774687717"/>
                  </a:ext>
                </a:extLst>
              </a:tr>
              <a:tr h="609364">
                <a:tc>
                  <a:txBody>
                    <a:bodyPr/>
                    <a:lstStyle/>
                    <a:p>
                      <a:pPr algn="r">
                        <a:spcAft>
                          <a:spcPts val="0"/>
                        </a:spcAft>
                      </a:pPr>
                      <a:r>
                        <a:rPr lang="id-ID" sz="2600" kern="0">
                          <a:effectLst/>
                        </a:rPr>
                        <a:t>3</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Tomat healthy </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1.926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4130983436"/>
                  </a:ext>
                </a:extLst>
              </a:tr>
              <a:tr h="609364">
                <a:tc>
                  <a:txBody>
                    <a:bodyPr/>
                    <a:lstStyle/>
                    <a:p>
                      <a:pPr algn="r">
                        <a:spcAft>
                          <a:spcPts val="0"/>
                        </a:spcAft>
                      </a:pPr>
                      <a:r>
                        <a:rPr lang="id-ID" sz="2600" kern="0">
                          <a:effectLst/>
                        </a:rPr>
                        <a:t>4</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Tomat Late blight </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1.851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4063305243"/>
                  </a:ext>
                </a:extLst>
              </a:tr>
              <a:tr h="609364">
                <a:tc>
                  <a:txBody>
                    <a:bodyPr/>
                    <a:lstStyle/>
                    <a:p>
                      <a:pPr algn="r">
                        <a:spcAft>
                          <a:spcPts val="0"/>
                        </a:spcAft>
                      </a:pPr>
                      <a:r>
                        <a:rPr lang="id-ID" sz="2600" kern="0">
                          <a:effectLst/>
                        </a:rPr>
                        <a:t>5</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Tomat Leaf Mold </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1.882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856737540"/>
                  </a:ext>
                </a:extLst>
              </a:tr>
              <a:tr h="609364">
                <a:tc>
                  <a:txBody>
                    <a:bodyPr/>
                    <a:lstStyle/>
                    <a:p>
                      <a:pPr algn="r">
                        <a:spcAft>
                          <a:spcPts val="0"/>
                        </a:spcAft>
                      </a:pPr>
                      <a:r>
                        <a:rPr lang="id-ID" sz="2600" kern="0">
                          <a:effectLst/>
                        </a:rPr>
                        <a:t>6</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Tomat Septoria leaf spot </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1.745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3829711707"/>
                  </a:ext>
                </a:extLst>
              </a:tr>
              <a:tr h="609364">
                <a:tc>
                  <a:txBody>
                    <a:bodyPr/>
                    <a:lstStyle/>
                    <a:p>
                      <a:pPr algn="r">
                        <a:spcAft>
                          <a:spcPts val="0"/>
                        </a:spcAft>
                      </a:pPr>
                      <a:r>
                        <a:rPr lang="id-ID" sz="2600" kern="0">
                          <a:effectLst/>
                        </a:rPr>
                        <a:t>7</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Tomat Spider mites Two spotted spider mite </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1.741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2411736396"/>
                  </a:ext>
                </a:extLst>
              </a:tr>
              <a:tr h="609364">
                <a:tc>
                  <a:txBody>
                    <a:bodyPr/>
                    <a:lstStyle/>
                    <a:p>
                      <a:pPr algn="r">
                        <a:spcAft>
                          <a:spcPts val="0"/>
                        </a:spcAft>
                      </a:pPr>
                      <a:r>
                        <a:rPr lang="id-ID" sz="2600" kern="0">
                          <a:effectLst/>
                        </a:rPr>
                        <a:t>8</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Tomat Target_Spot </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1.827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47435535"/>
                  </a:ext>
                </a:extLst>
              </a:tr>
              <a:tr h="609364">
                <a:tc>
                  <a:txBody>
                    <a:bodyPr/>
                    <a:lstStyle/>
                    <a:p>
                      <a:pPr algn="r">
                        <a:spcAft>
                          <a:spcPts val="0"/>
                        </a:spcAft>
                      </a:pPr>
                      <a:r>
                        <a:rPr lang="id-ID" sz="2600" kern="0">
                          <a:effectLst/>
                        </a:rPr>
                        <a:t>9</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Tomat Mosaic virus </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1.790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125164879"/>
                  </a:ext>
                </a:extLst>
              </a:tr>
              <a:tr h="609364">
                <a:tc>
                  <a:txBody>
                    <a:bodyPr/>
                    <a:lstStyle/>
                    <a:p>
                      <a:pPr algn="r">
                        <a:spcAft>
                          <a:spcPts val="0"/>
                        </a:spcAft>
                      </a:pPr>
                      <a:r>
                        <a:rPr lang="id-ID" sz="2600" kern="0">
                          <a:effectLst/>
                        </a:rPr>
                        <a:t>10</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Tomat Yellow Leaf Curl Virus </a:t>
                      </a:r>
                      <a:endParaRPr lang="id-ID" sz="2900" kern="50">
                        <a:effectLst/>
                        <a:latin typeface="Liberation Serif"/>
                        <a:ea typeface="DejaVu Sans"/>
                        <a:cs typeface="FreeSans"/>
                      </a:endParaRPr>
                    </a:p>
                  </a:txBody>
                  <a:tcPr marL="164717" marR="164717" marT="0" marB="0"/>
                </a:tc>
                <a:tc>
                  <a:txBody>
                    <a:bodyPr/>
                    <a:lstStyle/>
                    <a:p>
                      <a:pPr>
                        <a:spcAft>
                          <a:spcPts val="0"/>
                        </a:spcAft>
                      </a:pPr>
                      <a:r>
                        <a:rPr lang="id-ID" sz="2600" kern="0">
                          <a:effectLst/>
                        </a:rPr>
                        <a:t>        1.961 </a:t>
                      </a:r>
                      <a:endParaRPr lang="id-ID" sz="2900" kern="50">
                        <a:effectLst/>
                        <a:latin typeface="Liberation Serif"/>
                        <a:ea typeface="DejaVu Sans"/>
                        <a:cs typeface="FreeSans"/>
                      </a:endParaRPr>
                    </a:p>
                  </a:txBody>
                  <a:tcPr marL="164717" marR="164717" marT="0" marB="0"/>
                </a:tc>
                <a:extLst>
                  <a:ext uri="{0D108BD9-81ED-4DB2-BD59-A6C34878D82A}">
                    <a16:rowId xmlns:a16="http://schemas.microsoft.com/office/drawing/2014/main" val="2843390760"/>
                  </a:ext>
                </a:extLst>
              </a:tr>
              <a:tr h="693290">
                <a:tc gridSpan="2">
                  <a:txBody>
                    <a:bodyPr/>
                    <a:lstStyle/>
                    <a:p>
                      <a:pPr>
                        <a:spcAft>
                          <a:spcPts val="0"/>
                        </a:spcAft>
                      </a:pPr>
                      <a:r>
                        <a:rPr lang="id-ID" sz="2600" kern="0">
                          <a:effectLst/>
                        </a:rPr>
                        <a:t> Jumlah</a:t>
                      </a:r>
                      <a:endParaRPr lang="id-ID" sz="2900" kern="50">
                        <a:effectLst/>
                      </a:endParaRPr>
                    </a:p>
                    <a:p>
                      <a:pPr>
                        <a:spcAft>
                          <a:spcPts val="0"/>
                        </a:spcAft>
                      </a:pPr>
                      <a:r>
                        <a:rPr lang="id-ID" sz="2600" kern="0">
                          <a:effectLst/>
                        </a:rPr>
                        <a:t> </a:t>
                      </a:r>
                      <a:endParaRPr lang="id-ID" sz="2900" kern="50">
                        <a:effectLst/>
                        <a:latin typeface="Liberation Serif"/>
                        <a:ea typeface="DejaVu Sans"/>
                        <a:cs typeface="FreeSans"/>
                      </a:endParaRPr>
                    </a:p>
                  </a:txBody>
                  <a:tcPr marL="109147" marR="109147" marT="54573" marB="54573"/>
                </a:tc>
                <a:tc hMerge="1">
                  <a:txBody>
                    <a:bodyPr/>
                    <a:lstStyle/>
                    <a:p>
                      <a:endParaRPr lang="id-ID"/>
                    </a:p>
                  </a:txBody>
                  <a:tcPr/>
                </a:tc>
                <a:tc>
                  <a:txBody>
                    <a:bodyPr/>
                    <a:lstStyle/>
                    <a:p>
                      <a:pPr>
                        <a:spcAft>
                          <a:spcPts val="0"/>
                        </a:spcAft>
                      </a:pPr>
                      <a:r>
                        <a:rPr lang="id-ID" sz="2600" kern="0" dirty="0">
                          <a:effectLst/>
                        </a:rPr>
                        <a:t>     18.345 </a:t>
                      </a:r>
                      <a:endParaRPr lang="id-ID" sz="2900" kern="50" dirty="0">
                        <a:effectLst/>
                        <a:latin typeface="Liberation Serif"/>
                        <a:ea typeface="DejaVu Sans"/>
                        <a:cs typeface="FreeSans"/>
                      </a:endParaRPr>
                    </a:p>
                  </a:txBody>
                  <a:tcPr marL="164717" marR="164717" marT="0" marB="0"/>
                </a:tc>
                <a:extLst>
                  <a:ext uri="{0D108BD9-81ED-4DB2-BD59-A6C34878D82A}">
                    <a16:rowId xmlns:a16="http://schemas.microsoft.com/office/drawing/2014/main" val="802329207"/>
                  </a:ext>
                </a:extLst>
              </a:tr>
            </a:tbl>
          </a:graphicData>
        </a:graphic>
      </p:graphicFrame>
    </p:spTree>
    <p:extLst>
      <p:ext uri="{BB962C8B-B14F-4D97-AF65-F5344CB8AC3E}">
        <p14:creationId xmlns:p14="http://schemas.microsoft.com/office/powerpoint/2010/main" val="2158234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i="1" dirty="0"/>
              <a:t>DATASET</a:t>
            </a:r>
            <a:r>
              <a:rPr lang="en-US" dirty="0"/>
              <a:t> DAUN </a:t>
            </a:r>
            <a:r>
              <a:rPr lang="en-US" dirty="0">
                <a:solidFill>
                  <a:schemeClr val="accent1"/>
                </a:solidFill>
                <a:latin typeface="Bebas Neue Regular" pitchFamily="50" charset="0"/>
              </a:rPr>
              <a:t>SINGKONG</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21</a:t>
            </a:fld>
            <a:endParaRPr lang="en-US" dirty="0"/>
          </a:p>
        </p:txBody>
      </p:sp>
      <p:graphicFrame>
        <p:nvGraphicFramePr>
          <p:cNvPr id="8" name="Table 7">
            <a:extLst>
              <a:ext uri="{FF2B5EF4-FFF2-40B4-BE49-F238E27FC236}">
                <a16:creationId xmlns:a16="http://schemas.microsoft.com/office/drawing/2014/main" id="{A3A63E3D-024B-42DA-B669-CB7489C9FEF7}"/>
              </a:ext>
            </a:extLst>
          </p:cNvPr>
          <p:cNvGraphicFramePr>
            <a:graphicFrameLocks noGrp="1"/>
          </p:cNvGraphicFramePr>
          <p:nvPr>
            <p:extLst>
              <p:ext uri="{D42A27DB-BD31-4B8C-83A1-F6EECF244321}">
                <p14:modId xmlns:p14="http://schemas.microsoft.com/office/powerpoint/2010/main" val="813959995"/>
              </p:ext>
            </p:extLst>
          </p:nvPr>
        </p:nvGraphicFramePr>
        <p:xfrm>
          <a:off x="2590841" y="2623220"/>
          <a:ext cx="13104729" cy="3788236"/>
        </p:xfrm>
        <a:graphic>
          <a:graphicData uri="http://schemas.openxmlformats.org/drawingml/2006/table">
            <a:tbl>
              <a:tblPr firstRow="1" firstCol="1" bandRow="1">
                <a:tableStyleId>{F2DE63D5-997A-4646-A377-4702673A728D}</a:tableStyleId>
              </a:tblPr>
              <a:tblGrid>
                <a:gridCol w="972883">
                  <a:extLst>
                    <a:ext uri="{9D8B030D-6E8A-4147-A177-3AD203B41FA5}">
                      <a16:colId xmlns:a16="http://schemas.microsoft.com/office/drawing/2014/main" val="648962009"/>
                    </a:ext>
                  </a:extLst>
                </a:gridCol>
                <a:gridCol w="10184409">
                  <a:extLst>
                    <a:ext uri="{9D8B030D-6E8A-4147-A177-3AD203B41FA5}">
                      <a16:colId xmlns:a16="http://schemas.microsoft.com/office/drawing/2014/main" val="2923820871"/>
                    </a:ext>
                  </a:extLst>
                </a:gridCol>
                <a:gridCol w="1947437">
                  <a:extLst>
                    <a:ext uri="{9D8B030D-6E8A-4147-A177-3AD203B41FA5}">
                      <a16:colId xmlns:a16="http://schemas.microsoft.com/office/drawing/2014/main" val="810966743"/>
                    </a:ext>
                  </a:extLst>
                </a:gridCol>
              </a:tblGrid>
              <a:tr h="428619">
                <a:tc>
                  <a:txBody>
                    <a:bodyPr/>
                    <a:lstStyle/>
                    <a:p>
                      <a:pPr>
                        <a:spcAft>
                          <a:spcPts val="0"/>
                        </a:spcAft>
                      </a:pPr>
                      <a:r>
                        <a:rPr lang="id-ID" sz="3100" kern="0">
                          <a:effectLst/>
                        </a:rPr>
                        <a:t>No</a:t>
                      </a:r>
                      <a:endParaRPr lang="id-ID" sz="3100" kern="50">
                        <a:effectLst/>
                        <a:latin typeface="Liberation Serif"/>
                        <a:ea typeface="DejaVu Sans"/>
                        <a:cs typeface="FreeSans"/>
                      </a:endParaRPr>
                    </a:p>
                  </a:txBody>
                  <a:tcPr marL="180225" marR="180225" marT="0" marB="0"/>
                </a:tc>
                <a:tc>
                  <a:txBody>
                    <a:bodyPr/>
                    <a:lstStyle/>
                    <a:p>
                      <a:pPr>
                        <a:spcAft>
                          <a:spcPts val="0"/>
                        </a:spcAft>
                      </a:pPr>
                      <a:r>
                        <a:rPr lang="id-ID" sz="3100" kern="0" dirty="0">
                          <a:effectLst/>
                        </a:rPr>
                        <a:t>Nama Penyakit</a:t>
                      </a:r>
                      <a:endParaRPr lang="id-ID" sz="3100" kern="50" dirty="0">
                        <a:effectLst/>
                        <a:latin typeface="Liberation Serif"/>
                        <a:ea typeface="DejaVu Sans"/>
                        <a:cs typeface="FreeSans"/>
                      </a:endParaRPr>
                    </a:p>
                  </a:txBody>
                  <a:tcPr marL="180225" marR="180225" marT="0" marB="0"/>
                </a:tc>
                <a:tc>
                  <a:txBody>
                    <a:bodyPr/>
                    <a:lstStyle/>
                    <a:p>
                      <a:pPr>
                        <a:spcAft>
                          <a:spcPts val="0"/>
                        </a:spcAft>
                      </a:pPr>
                      <a:r>
                        <a:rPr lang="id-ID" sz="3100" kern="0">
                          <a:effectLst/>
                        </a:rPr>
                        <a:t>Jumlah</a:t>
                      </a:r>
                      <a:endParaRPr lang="id-ID" sz="3100" kern="50">
                        <a:effectLst/>
                        <a:latin typeface="Liberation Serif"/>
                        <a:ea typeface="DejaVu Sans"/>
                        <a:cs typeface="FreeSans"/>
                      </a:endParaRPr>
                    </a:p>
                  </a:txBody>
                  <a:tcPr marL="180225" marR="180225" marT="0" marB="0"/>
                </a:tc>
                <a:extLst>
                  <a:ext uri="{0D108BD9-81ED-4DB2-BD59-A6C34878D82A}">
                    <a16:rowId xmlns:a16="http://schemas.microsoft.com/office/drawing/2014/main" val="1929211297"/>
                  </a:ext>
                </a:extLst>
              </a:tr>
              <a:tr h="525657">
                <a:tc>
                  <a:txBody>
                    <a:bodyPr/>
                    <a:lstStyle/>
                    <a:p>
                      <a:pPr algn="r">
                        <a:spcAft>
                          <a:spcPts val="0"/>
                        </a:spcAft>
                      </a:pPr>
                      <a:r>
                        <a:rPr lang="id-ID" sz="2900" kern="0">
                          <a:effectLst/>
                        </a:rPr>
                        <a:t>1</a:t>
                      </a:r>
                      <a:endParaRPr lang="id-ID" sz="3100" kern="50">
                        <a:effectLst/>
                        <a:latin typeface="Liberation Serif"/>
                        <a:ea typeface="DejaVu Sans"/>
                        <a:cs typeface="FreeSans"/>
                      </a:endParaRPr>
                    </a:p>
                  </a:txBody>
                  <a:tcPr marL="180225" marR="180225" marT="0" marB="0"/>
                </a:tc>
                <a:tc>
                  <a:txBody>
                    <a:bodyPr/>
                    <a:lstStyle/>
                    <a:p>
                      <a:pPr>
                        <a:spcAft>
                          <a:spcPts val="0"/>
                        </a:spcAft>
                      </a:pPr>
                      <a:r>
                        <a:rPr lang="id-ID" sz="3100" kern="0">
                          <a:effectLst/>
                        </a:rPr>
                        <a:t>Cassava Bacteial Blight </a:t>
                      </a:r>
                      <a:endParaRPr lang="id-ID" sz="3100" kern="50">
                        <a:effectLst/>
                        <a:latin typeface="Liberation Serif"/>
                        <a:ea typeface="DejaVu Sans"/>
                        <a:cs typeface="FreeSans"/>
                      </a:endParaRPr>
                    </a:p>
                  </a:txBody>
                  <a:tcPr marL="180225" marR="180225" marT="0" marB="0"/>
                </a:tc>
                <a:tc>
                  <a:txBody>
                    <a:bodyPr/>
                    <a:lstStyle/>
                    <a:p>
                      <a:pPr algn="r">
                        <a:spcAft>
                          <a:spcPts val="0"/>
                        </a:spcAft>
                      </a:pPr>
                      <a:r>
                        <a:rPr lang="id-ID" sz="3100" kern="0">
                          <a:effectLst/>
                        </a:rPr>
                        <a:t>466</a:t>
                      </a:r>
                      <a:endParaRPr lang="id-ID" sz="3100" kern="50">
                        <a:effectLst/>
                        <a:latin typeface="Liberation Serif"/>
                        <a:ea typeface="DejaVu Sans"/>
                        <a:cs typeface="FreeSans"/>
                      </a:endParaRPr>
                    </a:p>
                  </a:txBody>
                  <a:tcPr marL="180225" marR="180225" marT="0" marB="0"/>
                </a:tc>
                <a:extLst>
                  <a:ext uri="{0D108BD9-81ED-4DB2-BD59-A6C34878D82A}">
                    <a16:rowId xmlns:a16="http://schemas.microsoft.com/office/drawing/2014/main" val="2162397657"/>
                  </a:ext>
                </a:extLst>
              </a:tr>
              <a:tr h="525657">
                <a:tc>
                  <a:txBody>
                    <a:bodyPr/>
                    <a:lstStyle/>
                    <a:p>
                      <a:pPr algn="r">
                        <a:spcAft>
                          <a:spcPts val="0"/>
                        </a:spcAft>
                      </a:pPr>
                      <a:r>
                        <a:rPr lang="id-ID" sz="2900" kern="0">
                          <a:effectLst/>
                        </a:rPr>
                        <a:t>2</a:t>
                      </a:r>
                      <a:endParaRPr lang="id-ID" sz="3100" kern="50">
                        <a:effectLst/>
                        <a:latin typeface="Liberation Serif"/>
                        <a:ea typeface="DejaVu Sans"/>
                        <a:cs typeface="FreeSans"/>
                      </a:endParaRPr>
                    </a:p>
                  </a:txBody>
                  <a:tcPr marL="180225" marR="180225" marT="0" marB="0"/>
                </a:tc>
                <a:tc>
                  <a:txBody>
                    <a:bodyPr/>
                    <a:lstStyle/>
                    <a:p>
                      <a:pPr>
                        <a:spcAft>
                          <a:spcPts val="0"/>
                        </a:spcAft>
                      </a:pPr>
                      <a:r>
                        <a:rPr lang="id-ID" sz="3100" kern="0">
                          <a:effectLst/>
                        </a:rPr>
                        <a:t>Cassava Brown Streak Disease </a:t>
                      </a:r>
                      <a:endParaRPr lang="id-ID" sz="3100" kern="50">
                        <a:effectLst/>
                        <a:latin typeface="Liberation Serif"/>
                        <a:ea typeface="DejaVu Sans"/>
                        <a:cs typeface="FreeSans"/>
                      </a:endParaRPr>
                    </a:p>
                  </a:txBody>
                  <a:tcPr marL="180225" marR="180225" marT="0" marB="0"/>
                </a:tc>
                <a:tc>
                  <a:txBody>
                    <a:bodyPr/>
                    <a:lstStyle/>
                    <a:p>
                      <a:pPr algn="r">
                        <a:spcAft>
                          <a:spcPts val="0"/>
                        </a:spcAft>
                      </a:pPr>
                      <a:r>
                        <a:rPr lang="id-ID" sz="3100" kern="0">
                          <a:effectLst/>
                        </a:rPr>
                        <a:t>1.443</a:t>
                      </a:r>
                      <a:endParaRPr lang="id-ID" sz="3100" kern="50">
                        <a:effectLst/>
                        <a:latin typeface="Liberation Serif"/>
                        <a:ea typeface="DejaVu Sans"/>
                        <a:cs typeface="FreeSans"/>
                      </a:endParaRPr>
                    </a:p>
                  </a:txBody>
                  <a:tcPr marL="180225" marR="180225" marT="0" marB="0"/>
                </a:tc>
                <a:extLst>
                  <a:ext uri="{0D108BD9-81ED-4DB2-BD59-A6C34878D82A}">
                    <a16:rowId xmlns:a16="http://schemas.microsoft.com/office/drawing/2014/main" val="1170536084"/>
                  </a:ext>
                </a:extLst>
              </a:tr>
              <a:tr h="525657">
                <a:tc>
                  <a:txBody>
                    <a:bodyPr/>
                    <a:lstStyle/>
                    <a:p>
                      <a:pPr algn="r">
                        <a:spcAft>
                          <a:spcPts val="0"/>
                        </a:spcAft>
                      </a:pPr>
                      <a:r>
                        <a:rPr lang="id-ID" sz="2900" kern="0">
                          <a:effectLst/>
                        </a:rPr>
                        <a:t>3</a:t>
                      </a:r>
                      <a:endParaRPr lang="id-ID" sz="3100" kern="50">
                        <a:effectLst/>
                        <a:latin typeface="Liberation Serif"/>
                        <a:ea typeface="DejaVu Sans"/>
                        <a:cs typeface="FreeSans"/>
                      </a:endParaRPr>
                    </a:p>
                  </a:txBody>
                  <a:tcPr marL="180225" marR="180225" marT="0" marB="0"/>
                </a:tc>
                <a:tc>
                  <a:txBody>
                    <a:bodyPr/>
                    <a:lstStyle/>
                    <a:p>
                      <a:pPr>
                        <a:spcAft>
                          <a:spcPts val="0"/>
                        </a:spcAft>
                      </a:pPr>
                      <a:r>
                        <a:rPr lang="id-ID" sz="3100" kern="0">
                          <a:effectLst/>
                        </a:rPr>
                        <a:t>Cassava Green Mottle </a:t>
                      </a:r>
                      <a:endParaRPr lang="id-ID" sz="3100" kern="50">
                        <a:effectLst/>
                        <a:latin typeface="Liberation Serif"/>
                        <a:ea typeface="DejaVu Sans"/>
                        <a:cs typeface="FreeSans"/>
                      </a:endParaRPr>
                    </a:p>
                  </a:txBody>
                  <a:tcPr marL="180225" marR="180225" marT="0" marB="0"/>
                </a:tc>
                <a:tc>
                  <a:txBody>
                    <a:bodyPr/>
                    <a:lstStyle/>
                    <a:p>
                      <a:pPr algn="r">
                        <a:spcAft>
                          <a:spcPts val="0"/>
                        </a:spcAft>
                      </a:pPr>
                      <a:r>
                        <a:rPr lang="id-ID" sz="3100" kern="0">
                          <a:effectLst/>
                        </a:rPr>
                        <a:t>773</a:t>
                      </a:r>
                      <a:endParaRPr lang="id-ID" sz="3100" kern="50">
                        <a:effectLst/>
                        <a:latin typeface="Liberation Serif"/>
                        <a:ea typeface="DejaVu Sans"/>
                        <a:cs typeface="FreeSans"/>
                      </a:endParaRPr>
                    </a:p>
                  </a:txBody>
                  <a:tcPr marL="180225" marR="180225" marT="0" marB="0"/>
                </a:tc>
                <a:extLst>
                  <a:ext uri="{0D108BD9-81ED-4DB2-BD59-A6C34878D82A}">
                    <a16:rowId xmlns:a16="http://schemas.microsoft.com/office/drawing/2014/main" val="2774001250"/>
                  </a:ext>
                </a:extLst>
              </a:tr>
              <a:tr h="525657">
                <a:tc>
                  <a:txBody>
                    <a:bodyPr/>
                    <a:lstStyle/>
                    <a:p>
                      <a:pPr algn="r">
                        <a:spcAft>
                          <a:spcPts val="0"/>
                        </a:spcAft>
                      </a:pPr>
                      <a:r>
                        <a:rPr lang="id-ID" sz="2900" kern="0">
                          <a:effectLst/>
                        </a:rPr>
                        <a:t>4</a:t>
                      </a:r>
                      <a:endParaRPr lang="id-ID" sz="3100" kern="50">
                        <a:effectLst/>
                        <a:latin typeface="Liberation Serif"/>
                        <a:ea typeface="DejaVu Sans"/>
                        <a:cs typeface="FreeSans"/>
                      </a:endParaRPr>
                    </a:p>
                  </a:txBody>
                  <a:tcPr marL="180225" marR="180225" marT="0" marB="0"/>
                </a:tc>
                <a:tc>
                  <a:txBody>
                    <a:bodyPr/>
                    <a:lstStyle/>
                    <a:p>
                      <a:pPr>
                        <a:spcAft>
                          <a:spcPts val="0"/>
                        </a:spcAft>
                      </a:pPr>
                      <a:r>
                        <a:rPr lang="id-ID" sz="3100" kern="0">
                          <a:effectLst/>
                        </a:rPr>
                        <a:t>Cassava Mosaic Disease </a:t>
                      </a:r>
                      <a:endParaRPr lang="id-ID" sz="3100" kern="50">
                        <a:effectLst/>
                        <a:latin typeface="Liberation Serif"/>
                        <a:ea typeface="DejaVu Sans"/>
                        <a:cs typeface="FreeSans"/>
                      </a:endParaRPr>
                    </a:p>
                  </a:txBody>
                  <a:tcPr marL="180225" marR="180225" marT="0" marB="0"/>
                </a:tc>
                <a:tc>
                  <a:txBody>
                    <a:bodyPr/>
                    <a:lstStyle/>
                    <a:p>
                      <a:pPr algn="r">
                        <a:spcAft>
                          <a:spcPts val="0"/>
                        </a:spcAft>
                      </a:pPr>
                      <a:r>
                        <a:rPr lang="id-ID" sz="3100" kern="0">
                          <a:effectLst/>
                        </a:rPr>
                        <a:t>2.658</a:t>
                      </a:r>
                      <a:endParaRPr lang="id-ID" sz="3100" kern="50">
                        <a:effectLst/>
                        <a:latin typeface="Liberation Serif"/>
                        <a:ea typeface="DejaVu Sans"/>
                        <a:cs typeface="FreeSans"/>
                      </a:endParaRPr>
                    </a:p>
                  </a:txBody>
                  <a:tcPr marL="180225" marR="180225" marT="0" marB="0"/>
                </a:tc>
                <a:extLst>
                  <a:ext uri="{0D108BD9-81ED-4DB2-BD59-A6C34878D82A}">
                    <a16:rowId xmlns:a16="http://schemas.microsoft.com/office/drawing/2014/main" val="3856294974"/>
                  </a:ext>
                </a:extLst>
              </a:tr>
              <a:tr h="500627">
                <a:tc>
                  <a:txBody>
                    <a:bodyPr/>
                    <a:lstStyle/>
                    <a:p>
                      <a:pPr algn="r">
                        <a:spcAft>
                          <a:spcPts val="0"/>
                        </a:spcAft>
                      </a:pPr>
                      <a:r>
                        <a:rPr lang="id-ID" sz="2900" kern="0">
                          <a:effectLst/>
                        </a:rPr>
                        <a:t>5</a:t>
                      </a:r>
                      <a:endParaRPr lang="id-ID" sz="3100" kern="50">
                        <a:effectLst/>
                        <a:latin typeface="Liberation Serif"/>
                        <a:ea typeface="DejaVu Sans"/>
                        <a:cs typeface="FreeSans"/>
                      </a:endParaRPr>
                    </a:p>
                  </a:txBody>
                  <a:tcPr marL="180225" marR="180225" marT="0" marB="0"/>
                </a:tc>
                <a:tc>
                  <a:txBody>
                    <a:bodyPr/>
                    <a:lstStyle/>
                    <a:p>
                      <a:pPr>
                        <a:spcAft>
                          <a:spcPts val="0"/>
                        </a:spcAft>
                      </a:pPr>
                      <a:r>
                        <a:rPr lang="id-ID" sz="2900" kern="0">
                          <a:effectLst/>
                        </a:rPr>
                        <a:t> </a:t>
                      </a:r>
                      <a:r>
                        <a:rPr lang="id-ID" sz="3100" kern="0">
                          <a:effectLst/>
                        </a:rPr>
                        <a:t>Healty</a:t>
                      </a:r>
                      <a:r>
                        <a:rPr lang="id-ID" sz="2900" kern="0">
                          <a:effectLst/>
                        </a:rPr>
                        <a:t> </a:t>
                      </a:r>
                      <a:endParaRPr lang="id-ID" sz="3100" kern="50">
                        <a:effectLst/>
                        <a:latin typeface="Liberation Serif"/>
                        <a:ea typeface="DejaVu Sans"/>
                        <a:cs typeface="FreeSans"/>
                      </a:endParaRPr>
                    </a:p>
                  </a:txBody>
                  <a:tcPr marL="180225" marR="180225" marT="0" marB="0"/>
                </a:tc>
                <a:tc>
                  <a:txBody>
                    <a:bodyPr/>
                    <a:lstStyle/>
                    <a:p>
                      <a:pPr algn="r">
                        <a:spcAft>
                          <a:spcPts val="0"/>
                        </a:spcAft>
                      </a:pPr>
                      <a:r>
                        <a:rPr lang="id-ID" sz="3100" kern="0">
                          <a:effectLst/>
                        </a:rPr>
                        <a:t>316</a:t>
                      </a:r>
                      <a:endParaRPr lang="id-ID" sz="3100" kern="50">
                        <a:effectLst/>
                        <a:latin typeface="Liberation Serif"/>
                        <a:ea typeface="DejaVu Sans"/>
                        <a:cs typeface="FreeSans"/>
                      </a:endParaRPr>
                    </a:p>
                  </a:txBody>
                  <a:tcPr marL="180225" marR="180225" marT="0" marB="0"/>
                </a:tc>
                <a:extLst>
                  <a:ext uri="{0D108BD9-81ED-4DB2-BD59-A6C34878D82A}">
                    <a16:rowId xmlns:a16="http://schemas.microsoft.com/office/drawing/2014/main" val="698266937"/>
                  </a:ext>
                </a:extLst>
              </a:tr>
              <a:tr h="712541">
                <a:tc gridSpan="2">
                  <a:txBody>
                    <a:bodyPr/>
                    <a:lstStyle/>
                    <a:p>
                      <a:pPr>
                        <a:spcAft>
                          <a:spcPts val="0"/>
                        </a:spcAft>
                      </a:pPr>
                      <a:r>
                        <a:rPr lang="id-ID" sz="3100" kern="0">
                          <a:effectLst/>
                        </a:rPr>
                        <a:t>Jumlah</a:t>
                      </a:r>
                      <a:endParaRPr lang="id-ID" sz="3100" kern="50">
                        <a:effectLst/>
                        <a:latin typeface="Liberation Serif"/>
                        <a:ea typeface="DejaVu Sans"/>
                        <a:cs typeface="FreeSans"/>
                      </a:endParaRPr>
                    </a:p>
                  </a:txBody>
                  <a:tcPr marL="104942" marR="104942" marT="52471" marB="52471"/>
                </a:tc>
                <a:tc hMerge="1">
                  <a:txBody>
                    <a:bodyPr/>
                    <a:lstStyle/>
                    <a:p>
                      <a:endParaRPr lang="id-ID"/>
                    </a:p>
                  </a:txBody>
                  <a:tcPr/>
                </a:tc>
                <a:tc>
                  <a:txBody>
                    <a:bodyPr/>
                    <a:lstStyle/>
                    <a:p>
                      <a:pPr algn="r">
                        <a:spcAft>
                          <a:spcPts val="0"/>
                        </a:spcAft>
                      </a:pPr>
                      <a:r>
                        <a:rPr lang="id-ID" sz="3100" kern="0" dirty="0">
                          <a:effectLst/>
                        </a:rPr>
                        <a:t>5.656</a:t>
                      </a:r>
                      <a:endParaRPr lang="id-ID" sz="3100" kern="50" dirty="0">
                        <a:effectLst/>
                        <a:latin typeface="Liberation Serif"/>
                        <a:ea typeface="DejaVu Sans"/>
                        <a:cs typeface="FreeSans"/>
                      </a:endParaRPr>
                    </a:p>
                  </a:txBody>
                  <a:tcPr marL="180225" marR="180225" marT="0" marB="0"/>
                </a:tc>
                <a:extLst>
                  <a:ext uri="{0D108BD9-81ED-4DB2-BD59-A6C34878D82A}">
                    <a16:rowId xmlns:a16="http://schemas.microsoft.com/office/drawing/2014/main" val="3795897008"/>
                  </a:ext>
                </a:extLst>
              </a:tr>
            </a:tbl>
          </a:graphicData>
        </a:graphic>
      </p:graphicFrame>
    </p:spTree>
    <p:extLst>
      <p:ext uri="{BB962C8B-B14F-4D97-AF65-F5344CB8AC3E}">
        <p14:creationId xmlns:p14="http://schemas.microsoft.com/office/powerpoint/2010/main" val="1181623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0C3C-BF74-438D-B043-7504E9FD9F1D}"/>
              </a:ext>
            </a:extLst>
          </p:cNvPr>
          <p:cNvSpPr>
            <a:spLocks noGrp="1"/>
          </p:cNvSpPr>
          <p:nvPr>
            <p:ph type="title"/>
          </p:nvPr>
        </p:nvSpPr>
        <p:spPr/>
        <p:txBody>
          <a:bodyPr/>
          <a:lstStyle/>
          <a:p>
            <a:r>
              <a:rPr lang="en-US" sz="8000" dirty="0"/>
              <a:t>PROSES </a:t>
            </a:r>
            <a:r>
              <a:rPr lang="en-US" sz="8000" i="1" dirty="0">
                <a:solidFill>
                  <a:srgbClr val="3EA3F8"/>
                </a:solidFill>
              </a:rPr>
              <a:t>TRAINING</a:t>
            </a:r>
            <a:r>
              <a:rPr lang="en-US" sz="8000" dirty="0"/>
              <a:t> DAN </a:t>
            </a:r>
            <a:r>
              <a:rPr lang="en-US" sz="8000" i="1" dirty="0">
                <a:solidFill>
                  <a:srgbClr val="3EA3F8"/>
                </a:solidFill>
              </a:rPr>
              <a:t>VALIDATION</a:t>
            </a:r>
            <a:endParaRPr lang="id-ID" sz="8000" i="1" dirty="0">
              <a:solidFill>
                <a:srgbClr val="3EA3F8"/>
              </a:solidFill>
            </a:endParaRPr>
          </a:p>
        </p:txBody>
      </p:sp>
      <p:sp>
        <p:nvSpPr>
          <p:cNvPr id="3" name="Slide Number Placeholder 2">
            <a:extLst>
              <a:ext uri="{FF2B5EF4-FFF2-40B4-BE49-F238E27FC236}">
                <a16:creationId xmlns:a16="http://schemas.microsoft.com/office/drawing/2014/main" id="{F12D47D0-A0A6-465B-B3E7-794C89F7EC00}"/>
              </a:ext>
            </a:extLst>
          </p:cNvPr>
          <p:cNvSpPr>
            <a:spLocks noGrp="1"/>
          </p:cNvSpPr>
          <p:nvPr>
            <p:ph type="sldNum" sz="quarter" idx="12"/>
          </p:nvPr>
        </p:nvSpPr>
        <p:spPr/>
        <p:txBody>
          <a:bodyPr/>
          <a:lstStyle/>
          <a:p>
            <a:fld id="{387164BF-D67A-46C0-81D2-5BAF67C00C80}" type="slidenum">
              <a:rPr lang="en-US" smtClean="0"/>
              <a:pPr/>
              <a:t>22</a:t>
            </a:fld>
            <a:endParaRPr lang="en-US" dirty="0"/>
          </a:p>
        </p:txBody>
      </p:sp>
      <p:sp>
        <p:nvSpPr>
          <p:cNvPr id="4" name="Footer Placeholder 3">
            <a:extLst>
              <a:ext uri="{FF2B5EF4-FFF2-40B4-BE49-F238E27FC236}">
                <a16:creationId xmlns:a16="http://schemas.microsoft.com/office/drawing/2014/main" id="{B7BCB73F-7FE8-40F8-BB39-E382E5CDE9F8}"/>
              </a:ext>
            </a:extLst>
          </p:cNvPr>
          <p:cNvSpPr>
            <a:spLocks noGrp="1"/>
          </p:cNvSpPr>
          <p:nvPr>
            <p:ph type="ftr" sz="quarter" idx="3"/>
          </p:nvPr>
        </p:nvSpPr>
        <p:spPr/>
        <p:txBody>
          <a:bodyPr/>
          <a:lstStyle/>
          <a:p>
            <a:r>
              <a:rPr lang="en-US"/>
              <a:t>The Power of PowerPoint | thepopp.com</a:t>
            </a:r>
            <a:endParaRPr lang="en-US" dirty="0"/>
          </a:p>
        </p:txBody>
      </p:sp>
      <p:sp>
        <p:nvSpPr>
          <p:cNvPr id="5" name="Text Placeholder 4">
            <a:extLst>
              <a:ext uri="{FF2B5EF4-FFF2-40B4-BE49-F238E27FC236}">
                <a16:creationId xmlns:a16="http://schemas.microsoft.com/office/drawing/2014/main" id="{AE46F4E5-4558-4230-9341-EABE8CDE7659}"/>
              </a:ext>
            </a:extLst>
          </p:cNvPr>
          <p:cNvSpPr>
            <a:spLocks noGrp="1"/>
          </p:cNvSpPr>
          <p:nvPr>
            <p:ph type="body" sz="quarter" idx="18"/>
          </p:nvPr>
        </p:nvSpPr>
        <p:spPr/>
        <p:txBody>
          <a:bodyPr/>
          <a:lstStyle/>
          <a:p>
            <a:endParaRPr lang="id-ID"/>
          </a:p>
        </p:txBody>
      </p:sp>
      <p:pic>
        <p:nvPicPr>
          <p:cNvPr id="9" name="Picture Placeholder 8">
            <a:extLst>
              <a:ext uri="{FF2B5EF4-FFF2-40B4-BE49-F238E27FC236}">
                <a16:creationId xmlns:a16="http://schemas.microsoft.com/office/drawing/2014/main" id="{C78C133C-559C-4F93-B8B2-F49831E1FFB6}"/>
              </a:ext>
            </a:extLst>
          </p:cNvPr>
          <p:cNvPicPr>
            <a:picLocks noGrp="1" noChangeAspect="1"/>
          </p:cNvPicPr>
          <p:nvPr>
            <p:ph type="pic" sz="quarter" idx="19"/>
          </p:nvPr>
        </p:nvPicPr>
        <p:blipFill rotWithShape="1">
          <a:blip r:embed="rId2"/>
          <a:srcRect l="265" t="2819" r="612"/>
          <a:stretch/>
        </p:blipFill>
        <p:spPr>
          <a:xfrm>
            <a:off x="1388090" y="2695228"/>
            <a:ext cx="8136904" cy="5184576"/>
          </a:xfrm>
          <a:prstGeom prst="rect">
            <a:avLst/>
          </a:prstGeom>
        </p:spPr>
      </p:pic>
      <p:sp>
        <p:nvSpPr>
          <p:cNvPr id="7" name="Text Placeholder 6">
            <a:extLst>
              <a:ext uri="{FF2B5EF4-FFF2-40B4-BE49-F238E27FC236}">
                <a16:creationId xmlns:a16="http://schemas.microsoft.com/office/drawing/2014/main" id="{6B9C0D96-3E34-49F9-9917-0F252A18CB55}"/>
              </a:ext>
            </a:extLst>
          </p:cNvPr>
          <p:cNvSpPr>
            <a:spLocks noGrp="1"/>
          </p:cNvSpPr>
          <p:nvPr>
            <p:ph type="body" sz="quarter" idx="14"/>
          </p:nvPr>
        </p:nvSpPr>
        <p:spPr/>
        <p:txBody>
          <a:bodyPr/>
          <a:lstStyle/>
          <a:p>
            <a:r>
              <a:rPr lang="en-US" i="1" dirty="0"/>
              <a:t>GOOGLE COLABORATORY</a:t>
            </a:r>
            <a:endParaRPr lang="id-ID" i="1" dirty="0"/>
          </a:p>
        </p:txBody>
      </p:sp>
      <p:sp>
        <p:nvSpPr>
          <p:cNvPr id="8" name="Text Placeholder 7">
            <a:extLst>
              <a:ext uri="{FF2B5EF4-FFF2-40B4-BE49-F238E27FC236}">
                <a16:creationId xmlns:a16="http://schemas.microsoft.com/office/drawing/2014/main" id="{2381AE15-F00B-4C90-94D5-1B6E055B2538}"/>
              </a:ext>
            </a:extLst>
          </p:cNvPr>
          <p:cNvSpPr>
            <a:spLocks noGrp="1"/>
          </p:cNvSpPr>
          <p:nvPr>
            <p:ph type="body" sz="quarter" idx="15"/>
          </p:nvPr>
        </p:nvSpPr>
        <p:spPr/>
        <p:txBody>
          <a:bodyPr/>
          <a:lstStyle/>
          <a:p>
            <a:pPr algn="just"/>
            <a:r>
              <a:rPr lang="id-ID" sz="3200" dirty="0"/>
              <a:t>Arsitektur CNN yang digunakan untuk pelatihan pada </a:t>
            </a:r>
            <a:r>
              <a:rPr lang="id-ID" sz="3200" i="1" dirty="0"/>
              <a:t>Google</a:t>
            </a:r>
            <a:r>
              <a:rPr lang="id-ID" sz="3200" dirty="0"/>
              <a:t> </a:t>
            </a:r>
            <a:r>
              <a:rPr lang="id-ID" sz="3200" i="1" dirty="0"/>
              <a:t>Colaboratory</a:t>
            </a:r>
            <a:r>
              <a:rPr lang="id-ID" sz="3200" dirty="0"/>
              <a:t> adalah </a:t>
            </a:r>
            <a:r>
              <a:rPr lang="id-ID" sz="3200" i="1" dirty="0"/>
              <a:t>arsitektur VGG-16Net, InceptionV3</a:t>
            </a:r>
            <a:r>
              <a:rPr lang="id-ID" sz="3200" dirty="0"/>
              <a:t> dan </a:t>
            </a:r>
            <a:r>
              <a:rPr lang="id-ID" sz="3200" i="1" dirty="0"/>
              <a:t>MobileNetV1</a:t>
            </a:r>
            <a:endParaRPr lang="id-ID" sz="3200" dirty="0"/>
          </a:p>
        </p:txBody>
      </p:sp>
    </p:spTree>
    <p:extLst>
      <p:ext uri="{BB962C8B-B14F-4D97-AF65-F5344CB8AC3E}">
        <p14:creationId xmlns:p14="http://schemas.microsoft.com/office/powerpoint/2010/main" val="4242258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KURVA AKURASI </a:t>
            </a:r>
            <a:r>
              <a:rPr lang="en-US" dirty="0">
                <a:solidFill>
                  <a:schemeClr val="accent1"/>
                </a:solidFill>
                <a:latin typeface="Bebas Neue Regular" pitchFamily="50" charset="0"/>
              </a:rPr>
              <a:t>VGG16</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23</a:t>
            </a:fld>
            <a:endParaRPr lang="en-US" dirty="0"/>
          </a:p>
        </p:txBody>
      </p:sp>
      <p:pic>
        <p:nvPicPr>
          <p:cNvPr id="5" name="Picture 4">
            <a:extLst>
              <a:ext uri="{FF2B5EF4-FFF2-40B4-BE49-F238E27FC236}">
                <a16:creationId xmlns:a16="http://schemas.microsoft.com/office/drawing/2014/main" id="{1B0CF3C9-3457-485C-B6EE-F014DBB21C24}"/>
              </a:ext>
            </a:extLst>
          </p:cNvPr>
          <p:cNvPicPr/>
          <p:nvPr/>
        </p:nvPicPr>
        <p:blipFill>
          <a:blip r:embed="rId2">
            <a:extLst>
              <a:ext uri="{28A0092B-C50C-407E-A947-70E740481C1C}">
                <a14:useLocalDpi xmlns:a14="http://schemas.microsoft.com/office/drawing/2010/main" val="0"/>
              </a:ext>
            </a:extLst>
          </a:blip>
          <a:stretch>
            <a:fillRect/>
          </a:stretch>
        </p:blipFill>
        <p:spPr>
          <a:xfrm>
            <a:off x="2266442" y="2119164"/>
            <a:ext cx="13753528" cy="63889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27655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KURVA KESALAHAN </a:t>
            </a:r>
            <a:r>
              <a:rPr lang="en-US" dirty="0">
                <a:solidFill>
                  <a:schemeClr val="accent1"/>
                </a:solidFill>
                <a:latin typeface="Bebas Neue Regular" pitchFamily="50" charset="0"/>
              </a:rPr>
              <a:t>VGG16</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24</a:t>
            </a:fld>
            <a:endParaRPr lang="en-US" dirty="0"/>
          </a:p>
        </p:txBody>
      </p:sp>
      <p:pic>
        <p:nvPicPr>
          <p:cNvPr id="6" name="Picture 5">
            <a:extLst>
              <a:ext uri="{FF2B5EF4-FFF2-40B4-BE49-F238E27FC236}">
                <a16:creationId xmlns:a16="http://schemas.microsoft.com/office/drawing/2014/main" id="{40C066A3-BA4F-4517-816B-C9C909E76D44}"/>
              </a:ext>
            </a:extLst>
          </p:cNvPr>
          <p:cNvPicPr/>
          <p:nvPr/>
        </p:nvPicPr>
        <p:blipFill>
          <a:blip r:embed="rId2">
            <a:extLst>
              <a:ext uri="{28A0092B-C50C-407E-A947-70E740481C1C}">
                <a14:useLocalDpi xmlns:a14="http://schemas.microsoft.com/office/drawing/2010/main" val="0"/>
              </a:ext>
            </a:extLst>
          </a:blip>
          <a:stretch>
            <a:fillRect/>
          </a:stretch>
        </p:blipFill>
        <p:spPr>
          <a:xfrm>
            <a:off x="1975612" y="2119164"/>
            <a:ext cx="14335188" cy="65887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70115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i="1" dirty="0"/>
              <a:t>CONFUSION</a:t>
            </a:r>
            <a:r>
              <a:rPr lang="en-US" dirty="0"/>
              <a:t> </a:t>
            </a:r>
            <a:r>
              <a:rPr lang="en-US" i="1" dirty="0"/>
              <a:t>MATRIX</a:t>
            </a:r>
            <a:r>
              <a:rPr lang="en-US" dirty="0"/>
              <a:t> </a:t>
            </a:r>
            <a:r>
              <a:rPr lang="en-US" dirty="0">
                <a:solidFill>
                  <a:schemeClr val="accent1"/>
                </a:solidFill>
                <a:latin typeface="Bebas Neue Regular" pitchFamily="50" charset="0"/>
              </a:rPr>
              <a:t>VGG16</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25</a:t>
            </a:fld>
            <a:endParaRPr lang="en-US" dirty="0"/>
          </a:p>
        </p:txBody>
      </p:sp>
      <p:pic>
        <p:nvPicPr>
          <p:cNvPr id="5" name="Picture 4">
            <a:extLst>
              <a:ext uri="{FF2B5EF4-FFF2-40B4-BE49-F238E27FC236}">
                <a16:creationId xmlns:a16="http://schemas.microsoft.com/office/drawing/2014/main" id="{2F998282-F8A5-4BEF-9891-58E2B7FF204E}"/>
              </a:ext>
            </a:extLst>
          </p:cNvPr>
          <p:cNvPicPr/>
          <p:nvPr/>
        </p:nvPicPr>
        <p:blipFill>
          <a:blip r:embed="rId2">
            <a:extLst>
              <a:ext uri="{28A0092B-C50C-407E-A947-70E740481C1C}">
                <a14:useLocalDpi xmlns:a14="http://schemas.microsoft.com/office/drawing/2010/main" val="0"/>
              </a:ext>
            </a:extLst>
          </a:blip>
          <a:stretch>
            <a:fillRect/>
          </a:stretch>
        </p:blipFill>
        <p:spPr>
          <a:xfrm>
            <a:off x="3958630" y="1687116"/>
            <a:ext cx="10441160" cy="75608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7132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KURVA</a:t>
            </a:r>
            <a:r>
              <a:rPr lang="en-US" i="1" dirty="0"/>
              <a:t> </a:t>
            </a:r>
            <a:r>
              <a:rPr lang="en-US" dirty="0"/>
              <a:t>AKURASI </a:t>
            </a:r>
            <a:r>
              <a:rPr lang="en-US" i="1" dirty="0">
                <a:solidFill>
                  <a:schemeClr val="accent1"/>
                </a:solidFill>
                <a:latin typeface="Bebas Neue Regular" pitchFamily="50" charset="0"/>
              </a:rPr>
              <a:t>INCEPTION-V3</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26</a:t>
            </a:fld>
            <a:endParaRPr lang="en-US" dirty="0"/>
          </a:p>
        </p:txBody>
      </p:sp>
      <p:pic>
        <p:nvPicPr>
          <p:cNvPr id="6" name="Picture 5">
            <a:extLst>
              <a:ext uri="{FF2B5EF4-FFF2-40B4-BE49-F238E27FC236}">
                <a16:creationId xmlns:a16="http://schemas.microsoft.com/office/drawing/2014/main" id="{10FA14AF-19DF-4D7E-9F96-7F646D8928F6}"/>
              </a:ext>
            </a:extLst>
          </p:cNvPr>
          <p:cNvPicPr/>
          <p:nvPr/>
        </p:nvPicPr>
        <p:blipFill>
          <a:blip r:embed="rId2">
            <a:extLst>
              <a:ext uri="{28A0092B-C50C-407E-A947-70E740481C1C}">
                <a14:useLocalDpi xmlns:a14="http://schemas.microsoft.com/office/drawing/2010/main" val="0"/>
              </a:ext>
            </a:extLst>
          </a:blip>
          <a:stretch>
            <a:fillRect/>
          </a:stretch>
        </p:blipFill>
        <p:spPr>
          <a:xfrm>
            <a:off x="2008047" y="2047156"/>
            <a:ext cx="14270318" cy="66290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97998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8000" dirty="0"/>
              <a:t>KURVA</a:t>
            </a:r>
            <a:r>
              <a:rPr lang="en-US" sz="8000" i="1" dirty="0"/>
              <a:t> </a:t>
            </a:r>
            <a:r>
              <a:rPr lang="en-US" sz="8000" dirty="0"/>
              <a:t>KESALAHAN </a:t>
            </a:r>
            <a:r>
              <a:rPr lang="en-US" sz="8000" i="1" dirty="0">
                <a:solidFill>
                  <a:schemeClr val="accent1"/>
                </a:solidFill>
                <a:latin typeface="Bebas Neue Regular" pitchFamily="50" charset="0"/>
              </a:rPr>
              <a:t>INCEPTION-V3</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27</a:t>
            </a:fld>
            <a:endParaRPr lang="en-US" dirty="0"/>
          </a:p>
        </p:txBody>
      </p:sp>
      <p:pic>
        <p:nvPicPr>
          <p:cNvPr id="5" name="Picture 4">
            <a:extLst>
              <a:ext uri="{FF2B5EF4-FFF2-40B4-BE49-F238E27FC236}">
                <a16:creationId xmlns:a16="http://schemas.microsoft.com/office/drawing/2014/main" id="{909A1165-44EF-432C-883C-8940B57DEE7C}"/>
              </a:ext>
            </a:extLst>
          </p:cNvPr>
          <p:cNvPicPr/>
          <p:nvPr/>
        </p:nvPicPr>
        <p:blipFill>
          <a:blip r:embed="rId2">
            <a:extLst>
              <a:ext uri="{28A0092B-C50C-407E-A947-70E740481C1C}">
                <a14:useLocalDpi xmlns:a14="http://schemas.microsoft.com/office/drawing/2010/main" val="0"/>
              </a:ext>
            </a:extLst>
          </a:blip>
          <a:stretch>
            <a:fillRect/>
          </a:stretch>
        </p:blipFill>
        <p:spPr>
          <a:xfrm>
            <a:off x="1582366" y="1975148"/>
            <a:ext cx="15121680" cy="67687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0300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8000" i="1" dirty="0"/>
              <a:t>CONFUSION</a:t>
            </a:r>
            <a:r>
              <a:rPr lang="en-US" sz="8000" dirty="0"/>
              <a:t> </a:t>
            </a:r>
            <a:r>
              <a:rPr lang="en-US" sz="8000" i="1" dirty="0"/>
              <a:t>MATRIX</a:t>
            </a:r>
            <a:r>
              <a:rPr lang="en-US" sz="8000" dirty="0"/>
              <a:t> </a:t>
            </a:r>
            <a:r>
              <a:rPr lang="en-US" sz="8000" i="1" dirty="0">
                <a:solidFill>
                  <a:schemeClr val="accent1"/>
                </a:solidFill>
                <a:latin typeface="Bebas Neue Regular" pitchFamily="50" charset="0"/>
              </a:rPr>
              <a:t>INCEPTION-V3</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28</a:t>
            </a:fld>
            <a:endParaRPr lang="en-US" dirty="0"/>
          </a:p>
        </p:txBody>
      </p:sp>
      <p:pic>
        <p:nvPicPr>
          <p:cNvPr id="6" name="Picture 5">
            <a:extLst>
              <a:ext uri="{FF2B5EF4-FFF2-40B4-BE49-F238E27FC236}">
                <a16:creationId xmlns:a16="http://schemas.microsoft.com/office/drawing/2014/main" id="{18FDF39D-1158-43A2-8EF3-4A10FDC54437}"/>
              </a:ext>
            </a:extLst>
          </p:cNvPr>
          <p:cNvPicPr/>
          <p:nvPr/>
        </p:nvPicPr>
        <p:blipFill>
          <a:blip r:embed="rId2">
            <a:extLst>
              <a:ext uri="{28A0092B-C50C-407E-A947-70E740481C1C}">
                <a14:useLocalDpi xmlns:a14="http://schemas.microsoft.com/office/drawing/2010/main" val="0"/>
              </a:ext>
            </a:extLst>
          </a:blip>
          <a:stretch>
            <a:fillRect/>
          </a:stretch>
        </p:blipFill>
        <p:spPr>
          <a:xfrm>
            <a:off x="4074657" y="1615108"/>
            <a:ext cx="10137098" cy="77048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00503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KURVA</a:t>
            </a:r>
            <a:r>
              <a:rPr lang="en-US" i="1" dirty="0"/>
              <a:t> </a:t>
            </a:r>
            <a:r>
              <a:rPr lang="en-US" dirty="0"/>
              <a:t>AKURASI </a:t>
            </a:r>
            <a:r>
              <a:rPr lang="en-US" i="1" dirty="0">
                <a:solidFill>
                  <a:schemeClr val="accent1"/>
                </a:solidFill>
                <a:latin typeface="Bebas Neue Regular" pitchFamily="50" charset="0"/>
              </a:rPr>
              <a:t>MOBILENET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29</a:t>
            </a:fld>
            <a:endParaRPr lang="en-US" dirty="0"/>
          </a:p>
        </p:txBody>
      </p:sp>
      <p:pic>
        <p:nvPicPr>
          <p:cNvPr id="5" name="Picture 4">
            <a:extLst>
              <a:ext uri="{FF2B5EF4-FFF2-40B4-BE49-F238E27FC236}">
                <a16:creationId xmlns:a16="http://schemas.microsoft.com/office/drawing/2014/main" id="{9F613CB9-CFDC-4547-9A00-4724D4B25998}"/>
              </a:ext>
            </a:extLst>
          </p:cNvPr>
          <p:cNvPicPr/>
          <p:nvPr/>
        </p:nvPicPr>
        <p:blipFill>
          <a:blip r:embed="rId2">
            <a:extLst>
              <a:ext uri="{28A0092B-C50C-407E-A947-70E740481C1C}">
                <a14:useLocalDpi xmlns:a14="http://schemas.microsoft.com/office/drawing/2010/main" val="0"/>
              </a:ext>
            </a:extLst>
          </a:blip>
          <a:stretch>
            <a:fillRect/>
          </a:stretch>
        </p:blipFill>
        <p:spPr>
          <a:xfrm>
            <a:off x="1940434" y="2119164"/>
            <a:ext cx="14365596" cy="66027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37029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120824" y="4495428"/>
            <a:ext cx="10044763" cy="2232248"/>
          </a:xfrm>
        </p:spPr>
        <p:txBody>
          <a:bodyPr/>
          <a:lstStyle/>
          <a:p>
            <a:r>
              <a:rPr lang="en-US" sz="8800" dirty="0">
                <a:latin typeface="Clarendon Blk BT" panose="02040905050505020204" pitchFamily="18" charset="0"/>
              </a:rPr>
              <a:t>PENDAHULUAN</a:t>
            </a:r>
          </a:p>
        </p:txBody>
      </p:sp>
    </p:spTree>
    <p:extLst>
      <p:ext uri="{BB962C8B-B14F-4D97-AF65-F5344CB8AC3E}">
        <p14:creationId xmlns:p14="http://schemas.microsoft.com/office/powerpoint/2010/main" val="217347796"/>
      </p:ext>
    </p:extLst>
  </p:cSld>
  <p:clrMapOvr>
    <a:masterClrMapping/>
  </p:clrMapOvr>
  <p:extLst>
    <p:ext uri="{E180D4A7-C9FB-4DFB-919C-405C955672EB}">
      <p14:showEvtLst xmlns:p14="http://schemas.microsoft.com/office/powerpoint/2010/main">
        <p14:playEvt time="2251" objId="4"/>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KURVA</a:t>
            </a:r>
            <a:r>
              <a:rPr lang="en-US" i="1" dirty="0"/>
              <a:t> </a:t>
            </a:r>
            <a:r>
              <a:rPr lang="en-US" dirty="0"/>
              <a:t>AKURASI </a:t>
            </a:r>
            <a:r>
              <a:rPr lang="en-US" i="1" dirty="0">
                <a:solidFill>
                  <a:schemeClr val="accent1"/>
                </a:solidFill>
                <a:latin typeface="Bebas Neue Regular" pitchFamily="50" charset="0"/>
              </a:rPr>
              <a:t>MOBILENET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30</a:t>
            </a:fld>
            <a:endParaRPr lang="en-US" dirty="0"/>
          </a:p>
        </p:txBody>
      </p:sp>
      <p:pic>
        <p:nvPicPr>
          <p:cNvPr id="6" name="Picture 5">
            <a:extLst>
              <a:ext uri="{FF2B5EF4-FFF2-40B4-BE49-F238E27FC236}">
                <a16:creationId xmlns:a16="http://schemas.microsoft.com/office/drawing/2014/main" id="{FE1D2B6C-62DA-4967-B372-8247407435E0}"/>
              </a:ext>
            </a:extLst>
          </p:cNvPr>
          <p:cNvPicPr/>
          <p:nvPr/>
        </p:nvPicPr>
        <p:blipFill>
          <a:blip r:embed="rId2">
            <a:extLst>
              <a:ext uri="{28A0092B-C50C-407E-A947-70E740481C1C}">
                <a14:useLocalDpi xmlns:a14="http://schemas.microsoft.com/office/drawing/2010/main" val="0"/>
              </a:ext>
            </a:extLst>
          </a:blip>
          <a:stretch>
            <a:fillRect/>
          </a:stretch>
        </p:blipFill>
        <p:spPr>
          <a:xfrm>
            <a:off x="1742140" y="1975148"/>
            <a:ext cx="14802131" cy="68760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9338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8000" i="1" dirty="0"/>
              <a:t>CONFUSION</a:t>
            </a:r>
            <a:r>
              <a:rPr lang="en-US" sz="8000" dirty="0"/>
              <a:t> </a:t>
            </a:r>
            <a:r>
              <a:rPr lang="en-US" sz="8000" i="1" dirty="0"/>
              <a:t>MATRIX</a:t>
            </a:r>
            <a:r>
              <a:rPr lang="en-US" sz="8000" dirty="0"/>
              <a:t> </a:t>
            </a:r>
            <a:r>
              <a:rPr lang="en-US" sz="8000" i="1" dirty="0">
                <a:solidFill>
                  <a:schemeClr val="accent1"/>
                </a:solidFill>
                <a:latin typeface="Bebas Neue Regular" pitchFamily="50" charset="0"/>
              </a:rPr>
              <a:t>MOBILENET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31</a:t>
            </a:fld>
            <a:endParaRPr lang="en-US" dirty="0"/>
          </a:p>
        </p:txBody>
      </p:sp>
      <p:pic>
        <p:nvPicPr>
          <p:cNvPr id="5" name="Picture 4">
            <a:extLst>
              <a:ext uri="{FF2B5EF4-FFF2-40B4-BE49-F238E27FC236}">
                <a16:creationId xmlns:a16="http://schemas.microsoft.com/office/drawing/2014/main" id="{255DCD78-887D-4E90-BCAF-C9CA9F162CB7}"/>
              </a:ext>
            </a:extLst>
          </p:cNvPr>
          <p:cNvPicPr/>
          <p:nvPr/>
        </p:nvPicPr>
        <p:blipFill>
          <a:blip r:embed="rId2">
            <a:extLst>
              <a:ext uri="{28A0092B-C50C-407E-A947-70E740481C1C}">
                <a14:useLocalDpi xmlns:a14="http://schemas.microsoft.com/office/drawing/2010/main" val="0"/>
              </a:ext>
            </a:extLst>
          </a:blip>
          <a:stretch>
            <a:fillRect/>
          </a:stretch>
        </p:blipFill>
        <p:spPr>
          <a:xfrm>
            <a:off x="4282666" y="1831132"/>
            <a:ext cx="9721080" cy="73962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46876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8000" i="1" dirty="0"/>
              <a:t>CONFUSION</a:t>
            </a:r>
            <a:r>
              <a:rPr lang="en-US" sz="8000" dirty="0"/>
              <a:t> </a:t>
            </a:r>
            <a:r>
              <a:rPr lang="en-US" sz="8000" i="1" dirty="0"/>
              <a:t>MATRIX</a:t>
            </a:r>
            <a:r>
              <a:rPr lang="en-US" sz="8000" dirty="0"/>
              <a:t> </a:t>
            </a:r>
            <a:r>
              <a:rPr lang="en-US" sz="8000" i="1" dirty="0">
                <a:solidFill>
                  <a:schemeClr val="accent1"/>
                </a:solidFill>
                <a:latin typeface="Bebas Neue Regular" pitchFamily="50" charset="0"/>
              </a:rPr>
              <a:t>MOBILENET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32</a:t>
            </a:fld>
            <a:endParaRPr lang="en-US" dirty="0"/>
          </a:p>
        </p:txBody>
      </p:sp>
      <p:pic>
        <p:nvPicPr>
          <p:cNvPr id="5" name="Picture 4">
            <a:extLst>
              <a:ext uri="{FF2B5EF4-FFF2-40B4-BE49-F238E27FC236}">
                <a16:creationId xmlns:a16="http://schemas.microsoft.com/office/drawing/2014/main" id="{255DCD78-887D-4E90-BCAF-C9CA9F162CB7}"/>
              </a:ext>
            </a:extLst>
          </p:cNvPr>
          <p:cNvPicPr/>
          <p:nvPr/>
        </p:nvPicPr>
        <p:blipFill>
          <a:blip r:embed="rId2">
            <a:extLst>
              <a:ext uri="{28A0092B-C50C-407E-A947-70E740481C1C}">
                <a14:useLocalDpi xmlns:a14="http://schemas.microsoft.com/office/drawing/2010/main" val="0"/>
              </a:ext>
            </a:extLst>
          </a:blip>
          <a:stretch>
            <a:fillRect/>
          </a:stretch>
        </p:blipFill>
        <p:spPr>
          <a:xfrm>
            <a:off x="4282666" y="1831132"/>
            <a:ext cx="9721080" cy="73962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4330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2375-03D3-4FDF-A48B-AC1F7A310459}"/>
              </a:ext>
            </a:extLst>
          </p:cNvPr>
          <p:cNvSpPr>
            <a:spLocks noGrp="1"/>
          </p:cNvSpPr>
          <p:nvPr>
            <p:ph type="title"/>
          </p:nvPr>
        </p:nvSpPr>
        <p:spPr/>
        <p:txBody>
          <a:bodyPr/>
          <a:lstStyle/>
          <a:p>
            <a:r>
              <a:rPr lang="en-US" dirty="0"/>
              <a:t>PENGUJIAN PADA </a:t>
            </a:r>
            <a:r>
              <a:rPr lang="en-US" dirty="0">
                <a:solidFill>
                  <a:srgbClr val="3EA3F8"/>
                </a:solidFill>
              </a:rPr>
              <a:t>ANDROID</a:t>
            </a:r>
            <a:endParaRPr lang="id-ID" dirty="0">
              <a:solidFill>
                <a:srgbClr val="3EA3F8"/>
              </a:solidFill>
            </a:endParaRPr>
          </a:p>
        </p:txBody>
      </p:sp>
      <p:sp>
        <p:nvSpPr>
          <p:cNvPr id="3" name="Slide Number Placeholder 2">
            <a:extLst>
              <a:ext uri="{FF2B5EF4-FFF2-40B4-BE49-F238E27FC236}">
                <a16:creationId xmlns:a16="http://schemas.microsoft.com/office/drawing/2014/main" id="{0F6784B6-DC9A-4160-86E9-349B83B21E0E}"/>
              </a:ext>
            </a:extLst>
          </p:cNvPr>
          <p:cNvSpPr>
            <a:spLocks noGrp="1"/>
          </p:cNvSpPr>
          <p:nvPr>
            <p:ph type="sldNum" sz="quarter" idx="12"/>
          </p:nvPr>
        </p:nvSpPr>
        <p:spPr/>
        <p:txBody>
          <a:bodyPr/>
          <a:lstStyle/>
          <a:p>
            <a:fld id="{387164BF-D67A-46C0-81D2-5BAF67C00C80}" type="slidenum">
              <a:rPr lang="en-US" smtClean="0"/>
              <a:pPr/>
              <a:t>33</a:t>
            </a:fld>
            <a:endParaRPr lang="en-US" dirty="0"/>
          </a:p>
        </p:txBody>
      </p:sp>
      <p:sp>
        <p:nvSpPr>
          <p:cNvPr id="5" name="Text Placeholder 4">
            <a:extLst>
              <a:ext uri="{FF2B5EF4-FFF2-40B4-BE49-F238E27FC236}">
                <a16:creationId xmlns:a16="http://schemas.microsoft.com/office/drawing/2014/main" id="{C093B4A6-7C10-490E-BA80-11BECA693918}"/>
              </a:ext>
            </a:extLst>
          </p:cNvPr>
          <p:cNvSpPr>
            <a:spLocks noGrp="1"/>
          </p:cNvSpPr>
          <p:nvPr>
            <p:ph type="body" sz="quarter" idx="18"/>
          </p:nvPr>
        </p:nvSpPr>
        <p:spPr/>
        <p:txBody>
          <a:bodyPr/>
          <a:lstStyle/>
          <a:p>
            <a:endParaRPr lang="id-ID"/>
          </a:p>
        </p:txBody>
      </p:sp>
      <p:sp>
        <p:nvSpPr>
          <p:cNvPr id="6" name="Text Placeholder 5">
            <a:extLst>
              <a:ext uri="{FF2B5EF4-FFF2-40B4-BE49-F238E27FC236}">
                <a16:creationId xmlns:a16="http://schemas.microsoft.com/office/drawing/2014/main" id="{889BB039-DE3F-4390-A26F-0B9BE898472F}"/>
              </a:ext>
            </a:extLst>
          </p:cNvPr>
          <p:cNvSpPr>
            <a:spLocks noGrp="1"/>
          </p:cNvSpPr>
          <p:nvPr>
            <p:ph type="body" sz="quarter" idx="14"/>
          </p:nvPr>
        </p:nvSpPr>
        <p:spPr/>
        <p:txBody>
          <a:bodyPr/>
          <a:lstStyle/>
          <a:p>
            <a:r>
              <a:rPr lang="en-US" i="1" dirty="0"/>
              <a:t>IMPORT GALLERY</a:t>
            </a:r>
            <a:endParaRPr lang="id-ID" i="1" dirty="0"/>
          </a:p>
        </p:txBody>
      </p:sp>
      <p:sp>
        <p:nvSpPr>
          <p:cNvPr id="7" name="Text Placeholder 6">
            <a:extLst>
              <a:ext uri="{FF2B5EF4-FFF2-40B4-BE49-F238E27FC236}">
                <a16:creationId xmlns:a16="http://schemas.microsoft.com/office/drawing/2014/main" id="{15F8DD8F-E92A-4D3C-9C9F-B45A9A63795F}"/>
              </a:ext>
            </a:extLst>
          </p:cNvPr>
          <p:cNvSpPr>
            <a:spLocks noGrp="1"/>
          </p:cNvSpPr>
          <p:nvPr>
            <p:ph type="body" sz="quarter" idx="15"/>
          </p:nvPr>
        </p:nvSpPr>
        <p:spPr/>
        <p:txBody>
          <a:bodyPr/>
          <a:lstStyle/>
          <a:p>
            <a:r>
              <a:rPr lang="id-ID" sz="3200" dirty="0"/>
              <a:t>Proses pengujian dilakukan pada </a:t>
            </a:r>
            <a:r>
              <a:rPr lang="id-ID" sz="3200" i="1" dirty="0"/>
              <a:t>Smarphone</a:t>
            </a:r>
            <a:r>
              <a:rPr lang="id-ID" sz="3200" dirty="0"/>
              <a:t> yang telah terinstal Aplikasi </a:t>
            </a:r>
            <a:r>
              <a:rPr lang="id-ID" sz="3200" i="1" dirty="0"/>
              <a:t>Plant Diseases</a:t>
            </a:r>
            <a:r>
              <a:rPr lang="id-ID" sz="3200" dirty="0"/>
              <a:t>. Pengujian dilakukan menggunakan 10 gambar pada setiap penyakit</a:t>
            </a:r>
            <a:r>
              <a:rPr lang="en-US" sz="3200" dirty="0"/>
              <a:t>.</a:t>
            </a:r>
            <a:endParaRPr lang="id-ID" sz="3200" dirty="0"/>
          </a:p>
        </p:txBody>
      </p:sp>
      <p:pic>
        <p:nvPicPr>
          <p:cNvPr id="14" name="Picture Placeholder 13">
            <a:extLst>
              <a:ext uri="{FF2B5EF4-FFF2-40B4-BE49-F238E27FC236}">
                <a16:creationId xmlns:a16="http://schemas.microsoft.com/office/drawing/2014/main" id="{6FF28E10-EB8F-4892-982B-8F128A306912}"/>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344" r="344"/>
          <a:stretch>
            <a:fillRect/>
          </a:stretch>
        </p:blipFill>
        <p:spPr/>
      </p:pic>
    </p:spTree>
    <p:extLst>
      <p:ext uri="{BB962C8B-B14F-4D97-AF65-F5344CB8AC3E}">
        <p14:creationId xmlns:p14="http://schemas.microsoft.com/office/powerpoint/2010/main" val="3599237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148-845B-43A4-B280-514E47863454}"/>
              </a:ext>
            </a:extLst>
          </p:cNvPr>
          <p:cNvSpPr>
            <a:spLocks noGrp="1"/>
          </p:cNvSpPr>
          <p:nvPr>
            <p:ph type="title"/>
          </p:nvPr>
        </p:nvSpPr>
        <p:spPr/>
        <p:txBody>
          <a:bodyPr/>
          <a:lstStyle/>
          <a:p>
            <a:r>
              <a:rPr lang="en-US" dirty="0"/>
              <a:t>HASIL UJI ANDROID </a:t>
            </a:r>
            <a:r>
              <a:rPr lang="en-US" dirty="0">
                <a:solidFill>
                  <a:srgbClr val="2D85D1"/>
                </a:solidFill>
              </a:rPr>
              <a:t>VGG16</a:t>
            </a:r>
            <a:endParaRPr lang="id-ID" dirty="0">
              <a:solidFill>
                <a:srgbClr val="2D85D1"/>
              </a:solidFill>
            </a:endParaRPr>
          </a:p>
        </p:txBody>
      </p:sp>
      <p:sp>
        <p:nvSpPr>
          <p:cNvPr id="3" name="Slide Number Placeholder 2">
            <a:extLst>
              <a:ext uri="{FF2B5EF4-FFF2-40B4-BE49-F238E27FC236}">
                <a16:creationId xmlns:a16="http://schemas.microsoft.com/office/drawing/2014/main" id="{429E20AA-7B3B-4F08-AEF5-08A983B6A0CA}"/>
              </a:ext>
            </a:extLst>
          </p:cNvPr>
          <p:cNvSpPr>
            <a:spLocks noGrp="1"/>
          </p:cNvSpPr>
          <p:nvPr>
            <p:ph type="sldNum" sz="quarter" idx="12"/>
          </p:nvPr>
        </p:nvSpPr>
        <p:spPr/>
        <p:txBody>
          <a:bodyPr/>
          <a:lstStyle/>
          <a:p>
            <a:fld id="{387164BF-D67A-46C0-81D2-5BAF67C00C80}" type="slidenum">
              <a:rPr lang="en-US" smtClean="0"/>
              <a:pPr/>
              <a:t>34</a:t>
            </a:fld>
            <a:endParaRPr lang="en-US" dirty="0"/>
          </a:p>
        </p:txBody>
      </p:sp>
      <p:sp>
        <p:nvSpPr>
          <p:cNvPr id="5" name="Text Placeholder 4">
            <a:extLst>
              <a:ext uri="{FF2B5EF4-FFF2-40B4-BE49-F238E27FC236}">
                <a16:creationId xmlns:a16="http://schemas.microsoft.com/office/drawing/2014/main" id="{C5503A6A-3F5E-4665-9926-7E54EB88F487}"/>
              </a:ext>
            </a:extLst>
          </p:cNvPr>
          <p:cNvSpPr>
            <a:spLocks noGrp="1"/>
          </p:cNvSpPr>
          <p:nvPr>
            <p:ph type="body" sz="quarter" idx="18"/>
          </p:nvPr>
        </p:nvSpPr>
        <p:spPr/>
        <p:txBody>
          <a:bodyPr/>
          <a:lstStyle/>
          <a:p>
            <a:endParaRPr lang="id-ID"/>
          </a:p>
        </p:txBody>
      </p:sp>
      <p:sp>
        <p:nvSpPr>
          <p:cNvPr id="6" name="Text Placeholder 5">
            <a:extLst>
              <a:ext uri="{FF2B5EF4-FFF2-40B4-BE49-F238E27FC236}">
                <a16:creationId xmlns:a16="http://schemas.microsoft.com/office/drawing/2014/main" id="{C62B6D92-A88D-4FB2-9CAD-45AEE496F014}"/>
              </a:ext>
            </a:extLst>
          </p:cNvPr>
          <p:cNvSpPr>
            <a:spLocks noGrp="1"/>
          </p:cNvSpPr>
          <p:nvPr>
            <p:ph type="body" sz="quarter" idx="14"/>
          </p:nvPr>
        </p:nvSpPr>
        <p:spPr/>
        <p:txBody>
          <a:bodyPr/>
          <a:lstStyle/>
          <a:p>
            <a:pPr algn="ctr"/>
            <a:r>
              <a:rPr lang="en-US" dirty="0"/>
              <a:t>AKURASI</a:t>
            </a:r>
            <a:endParaRPr lang="id-ID" dirty="0"/>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9DE4D8AD-6A4F-46C4-B51D-E8721012A455}"/>
                  </a:ext>
                </a:extLst>
              </p:cNvPr>
              <p:cNvSpPr>
                <a:spLocks noGrp="1"/>
              </p:cNvSpPr>
              <p:nvPr>
                <p:ph type="body" sz="quarter" idx="15"/>
              </p:nvPr>
            </p:nvSpPr>
            <p:spPr/>
            <p:txBody>
              <a:bodyPr/>
              <a:lstStyle/>
              <a:p>
                <a14:m>
                  <m:oMathPara xmlns:m="http://schemas.openxmlformats.org/officeDocument/2006/math">
                    <m:oMathParaPr>
                      <m:jc m:val="centerGroup"/>
                    </m:oMathParaPr>
                    <m:oMath xmlns:m="http://schemas.openxmlformats.org/officeDocument/2006/math">
                      <m:r>
                        <a:rPr lang="id-ID" i="1"/>
                        <m:t>%</m:t>
                      </m:r>
                      <m:r>
                        <a:rPr lang="id-ID" i="1"/>
                        <m:t>𝑎𝑘𝑢𝑟𝑎𝑠𝑖</m:t>
                      </m:r>
                      <m:r>
                        <a:rPr lang="id-ID" i="1"/>
                        <m:t>=</m:t>
                      </m:r>
                      <m:f>
                        <m:fPr>
                          <m:ctrlPr>
                            <a:rPr lang="id-ID" i="1"/>
                          </m:ctrlPr>
                        </m:fPr>
                        <m:num>
                          <m:r>
                            <a:rPr lang="id-ID" i="1"/>
                            <m:t>𝑗𝑢𝑚𝑙𝑎h𝑝𝑟𝑒𝑑𝑖𝑘𝑠𝑖𝑏𝑒𝑛𝑎𝑟</m:t>
                          </m:r>
                        </m:num>
                        <m:den>
                          <m:r>
                            <a:rPr lang="id-ID" i="1"/>
                            <m:t>𝑗𝑢𝑚𝑙𝑎h𝑑𝑎𝑡𝑎𝑝𝑒𝑛𝑔𝑢𝑗𝑖𝑎𝑛</m:t>
                          </m:r>
                        </m:den>
                      </m:f>
                      <m:r>
                        <a:rPr lang="id-ID" i="1"/>
                        <m:t>𝑥</m:t>
                      </m:r>
                      <m:r>
                        <a:rPr lang="id-ID" i="1"/>
                        <m:t>100%</m:t>
                      </m:r>
                    </m:oMath>
                  </m:oMathPara>
                </a14:m>
                <a:endParaRPr lang="id-ID" dirty="0"/>
              </a:p>
              <a:p>
                <a14:m>
                  <m:oMathPara xmlns:m="http://schemas.openxmlformats.org/officeDocument/2006/math">
                    <m:oMathParaPr>
                      <m:jc m:val="centerGroup"/>
                    </m:oMathParaPr>
                    <m:oMath xmlns:m="http://schemas.openxmlformats.org/officeDocument/2006/math">
                      <m:r>
                        <a:rPr lang="id-ID" i="1"/>
                        <m:t>%</m:t>
                      </m:r>
                      <m:r>
                        <a:rPr lang="id-ID" i="1"/>
                        <m:t>𝑎𝑘𝑢𝑟𝑎𝑠𝑖</m:t>
                      </m:r>
                      <m:r>
                        <a:rPr lang="id-ID" i="1"/>
                        <m:t>=</m:t>
                      </m:r>
                      <m:f>
                        <m:fPr>
                          <m:ctrlPr>
                            <a:rPr lang="id-ID" i="1"/>
                          </m:ctrlPr>
                        </m:fPr>
                        <m:num>
                          <m:r>
                            <a:rPr lang="id-ID" i="1"/>
                            <m:t>115</m:t>
                          </m:r>
                        </m:num>
                        <m:den>
                          <m:r>
                            <a:rPr lang="id-ID" i="1"/>
                            <m:t>150</m:t>
                          </m:r>
                        </m:den>
                      </m:f>
                      <m:r>
                        <a:rPr lang="id-ID" i="1"/>
                        <m:t>𝑥</m:t>
                      </m:r>
                      <m:r>
                        <a:rPr lang="id-ID" i="1"/>
                        <m:t>100%=76,67%</m:t>
                      </m:r>
                    </m:oMath>
                  </m:oMathPara>
                </a14:m>
                <a:endParaRPr lang="id-ID" dirty="0"/>
              </a:p>
            </p:txBody>
          </p:sp>
        </mc:Choice>
        <mc:Fallback>
          <p:sp>
            <p:nvSpPr>
              <p:cNvPr id="7" name="Text Placeholder 6">
                <a:extLst>
                  <a:ext uri="{FF2B5EF4-FFF2-40B4-BE49-F238E27FC236}">
                    <a16:creationId xmlns:a16="http://schemas.microsoft.com/office/drawing/2014/main" id="{9DE4D8AD-6A4F-46C4-B51D-E8721012A455}"/>
                  </a:ext>
                </a:extLst>
              </p:cNvPr>
              <p:cNvSpPr>
                <a:spLocks noGrp="1" noRot="1" noChangeAspect="1" noMove="1" noResize="1" noEditPoints="1" noAdjustHandles="1" noChangeArrowheads="1" noChangeShapeType="1" noTextEdit="1"/>
              </p:cNvSpPr>
              <p:nvPr>
                <p:ph type="body" sz="quarter" idx="15"/>
              </p:nvPr>
            </p:nvSpPr>
            <p:spPr>
              <a:blipFill>
                <a:blip r:embed="rId2"/>
                <a:stretch>
                  <a:fillRect/>
                </a:stretch>
              </a:blipFill>
            </p:spPr>
            <p:txBody>
              <a:bodyPr/>
              <a:lstStyle/>
              <a:p>
                <a:r>
                  <a:rPr lang="id-ID">
                    <a:noFill/>
                  </a:rPr>
                  <a:t> </a:t>
                </a:r>
              </a:p>
            </p:txBody>
          </p:sp>
        </mc:Fallback>
      </mc:AlternateContent>
      <p:sp>
        <p:nvSpPr>
          <p:cNvPr id="8" name="Text Placeholder 7">
            <a:extLst>
              <a:ext uri="{FF2B5EF4-FFF2-40B4-BE49-F238E27FC236}">
                <a16:creationId xmlns:a16="http://schemas.microsoft.com/office/drawing/2014/main" id="{5D394454-4C26-4B0E-858E-4589F111EECD}"/>
              </a:ext>
            </a:extLst>
          </p:cNvPr>
          <p:cNvSpPr>
            <a:spLocks noGrp="1"/>
          </p:cNvSpPr>
          <p:nvPr>
            <p:ph type="body" sz="quarter" idx="16"/>
          </p:nvPr>
        </p:nvSpPr>
        <p:spPr/>
        <p:txBody>
          <a:bodyPr/>
          <a:lstStyle/>
          <a:p>
            <a:pPr algn="ctr"/>
            <a:r>
              <a:rPr lang="en-US" dirty="0"/>
              <a:t>KESALAHAN</a:t>
            </a:r>
            <a:endParaRPr lang="id-ID" dirty="0"/>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82BB3C6D-7509-45A6-9DA1-16B958F26E41}"/>
                  </a:ext>
                </a:extLst>
              </p:cNvPr>
              <p:cNvSpPr>
                <a:spLocks noGrp="1"/>
              </p:cNvSpPr>
              <p:nvPr>
                <p:ph type="body" sz="quarter" idx="17"/>
              </p:nvPr>
            </p:nvSpPr>
            <p:spPr/>
            <p:txBody>
              <a:bodyPr/>
              <a:lstStyle/>
              <a:p>
                <a14:m>
                  <m:oMathPara xmlns:m="http://schemas.openxmlformats.org/officeDocument/2006/math">
                    <m:oMathParaPr>
                      <m:jc m:val="centerGroup"/>
                    </m:oMathParaPr>
                    <m:oMath xmlns:m="http://schemas.openxmlformats.org/officeDocument/2006/math">
                      <m:r>
                        <a:rPr lang="id-ID" i="1"/>
                        <m:t>%</m:t>
                      </m:r>
                      <m:r>
                        <a:rPr lang="id-ID" i="1"/>
                        <m:t>𝑘𝑒𝑠𝑎𝑙𝑎h𝑎𝑛</m:t>
                      </m:r>
                      <m:r>
                        <a:rPr lang="id-ID" i="1"/>
                        <m:t>=</m:t>
                      </m:r>
                      <m:f>
                        <m:fPr>
                          <m:ctrlPr>
                            <a:rPr lang="id-ID" i="1"/>
                          </m:ctrlPr>
                        </m:fPr>
                        <m:num>
                          <m:r>
                            <a:rPr lang="id-ID" i="1"/>
                            <m:t>𝑗𝑢𝑚𝑙𝑎h𝑝𝑟𝑒𝑑𝑖𝑘𝑠𝑖𝑠𝑎𝑙𝑎h</m:t>
                          </m:r>
                        </m:num>
                        <m:den>
                          <m:r>
                            <a:rPr lang="id-ID" i="1"/>
                            <m:t>𝑗𝑢𝑚𝑙𝑎h𝑑𝑎𝑡𝑎𝑝𝑒𝑛𝑔𝑢𝑗𝑖𝑎𝑛</m:t>
                          </m:r>
                        </m:den>
                      </m:f>
                      <m:r>
                        <a:rPr lang="id-ID" i="1"/>
                        <m:t>𝑥</m:t>
                      </m:r>
                      <m:r>
                        <a:rPr lang="id-ID" i="1"/>
                        <m:t>100%</m:t>
                      </m:r>
                    </m:oMath>
                  </m:oMathPara>
                </a14:m>
                <a:endParaRPr lang="id-ID" dirty="0"/>
              </a:p>
              <a:p>
                <a14:m>
                  <m:oMathPara xmlns:m="http://schemas.openxmlformats.org/officeDocument/2006/math">
                    <m:oMathParaPr>
                      <m:jc m:val="centerGroup"/>
                    </m:oMathParaPr>
                    <m:oMath xmlns:m="http://schemas.openxmlformats.org/officeDocument/2006/math">
                      <m:r>
                        <a:rPr lang="id-ID" i="1"/>
                        <m:t>%</m:t>
                      </m:r>
                      <m:r>
                        <a:rPr lang="id-ID" i="1"/>
                        <m:t>𝑘𝑒𝑠𝑎𝑙𝑎h𝑎𝑛</m:t>
                      </m:r>
                      <m:r>
                        <a:rPr lang="id-ID" i="1"/>
                        <m:t>=</m:t>
                      </m:r>
                      <m:f>
                        <m:fPr>
                          <m:ctrlPr>
                            <a:rPr lang="id-ID" i="1"/>
                          </m:ctrlPr>
                        </m:fPr>
                        <m:num>
                          <m:r>
                            <a:rPr lang="id-ID" i="1"/>
                            <m:t>35</m:t>
                          </m:r>
                        </m:num>
                        <m:den>
                          <m:r>
                            <a:rPr lang="id-ID" i="1"/>
                            <m:t>150</m:t>
                          </m:r>
                        </m:den>
                      </m:f>
                      <m:r>
                        <a:rPr lang="id-ID" i="1"/>
                        <m:t>𝑥</m:t>
                      </m:r>
                      <m:r>
                        <a:rPr lang="id-ID" i="1"/>
                        <m:t>100%=23,33%</m:t>
                      </m:r>
                    </m:oMath>
                  </m:oMathPara>
                </a14:m>
                <a:endParaRPr lang="id-ID" dirty="0"/>
              </a:p>
              <a:p>
                <a:endParaRPr lang="id-ID" dirty="0"/>
              </a:p>
            </p:txBody>
          </p:sp>
        </mc:Choice>
        <mc:Fallback>
          <p:sp>
            <p:nvSpPr>
              <p:cNvPr id="9" name="Text Placeholder 8">
                <a:extLst>
                  <a:ext uri="{FF2B5EF4-FFF2-40B4-BE49-F238E27FC236}">
                    <a16:creationId xmlns:a16="http://schemas.microsoft.com/office/drawing/2014/main" id="{82BB3C6D-7509-45A6-9DA1-16B958F26E41}"/>
                  </a:ext>
                </a:extLst>
              </p:cNvPr>
              <p:cNvSpPr>
                <a:spLocks noGrp="1" noRot="1" noChangeAspect="1" noMove="1" noResize="1" noEditPoints="1" noAdjustHandles="1" noChangeArrowheads="1" noChangeShapeType="1" noTextEdit="1"/>
              </p:cNvSpPr>
              <p:nvPr>
                <p:ph type="body" sz="quarter" idx="17"/>
              </p:nvPr>
            </p:nvSpPr>
            <p:spPr>
              <a:blipFill>
                <a:blip r:embed="rId3"/>
                <a:stretch>
                  <a:fillRect/>
                </a:stretch>
              </a:blipFill>
            </p:spPr>
            <p:txBody>
              <a:bodyPr/>
              <a:lstStyle/>
              <a:p>
                <a:r>
                  <a:rPr lang="id-ID">
                    <a:noFill/>
                  </a:rPr>
                  <a:t> </a:t>
                </a:r>
              </a:p>
            </p:txBody>
          </p:sp>
        </mc:Fallback>
      </mc:AlternateContent>
      <p:pic>
        <p:nvPicPr>
          <p:cNvPr id="10" name="Picture 9">
            <a:extLst>
              <a:ext uri="{FF2B5EF4-FFF2-40B4-BE49-F238E27FC236}">
                <a16:creationId xmlns:a16="http://schemas.microsoft.com/office/drawing/2014/main" id="{2E61094C-0F75-4B4F-9C04-7AE3AD0A271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222326" y="2212157"/>
            <a:ext cx="7237293" cy="71277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90544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148-845B-43A4-B280-514E47863454}"/>
              </a:ext>
            </a:extLst>
          </p:cNvPr>
          <p:cNvSpPr>
            <a:spLocks noGrp="1"/>
          </p:cNvSpPr>
          <p:nvPr>
            <p:ph type="title"/>
          </p:nvPr>
        </p:nvSpPr>
        <p:spPr/>
        <p:txBody>
          <a:bodyPr/>
          <a:lstStyle/>
          <a:p>
            <a:r>
              <a:rPr lang="en-US" dirty="0"/>
              <a:t>HASIL UJI ANDROID </a:t>
            </a:r>
            <a:r>
              <a:rPr lang="en-US" i="1" dirty="0">
                <a:solidFill>
                  <a:srgbClr val="2D85D1"/>
                </a:solidFill>
              </a:rPr>
              <a:t>INCEPTION</a:t>
            </a:r>
            <a:endParaRPr lang="id-ID" i="1" dirty="0">
              <a:solidFill>
                <a:srgbClr val="2D85D1"/>
              </a:solidFill>
            </a:endParaRPr>
          </a:p>
        </p:txBody>
      </p:sp>
      <p:sp>
        <p:nvSpPr>
          <p:cNvPr id="3" name="Slide Number Placeholder 2">
            <a:extLst>
              <a:ext uri="{FF2B5EF4-FFF2-40B4-BE49-F238E27FC236}">
                <a16:creationId xmlns:a16="http://schemas.microsoft.com/office/drawing/2014/main" id="{429E20AA-7B3B-4F08-AEF5-08A983B6A0CA}"/>
              </a:ext>
            </a:extLst>
          </p:cNvPr>
          <p:cNvSpPr>
            <a:spLocks noGrp="1"/>
          </p:cNvSpPr>
          <p:nvPr>
            <p:ph type="sldNum" sz="quarter" idx="12"/>
          </p:nvPr>
        </p:nvSpPr>
        <p:spPr/>
        <p:txBody>
          <a:bodyPr/>
          <a:lstStyle/>
          <a:p>
            <a:fld id="{387164BF-D67A-46C0-81D2-5BAF67C00C80}" type="slidenum">
              <a:rPr lang="en-US" smtClean="0"/>
              <a:pPr/>
              <a:t>35</a:t>
            </a:fld>
            <a:endParaRPr lang="en-US" dirty="0"/>
          </a:p>
        </p:txBody>
      </p:sp>
      <p:sp>
        <p:nvSpPr>
          <p:cNvPr id="5" name="Text Placeholder 4">
            <a:extLst>
              <a:ext uri="{FF2B5EF4-FFF2-40B4-BE49-F238E27FC236}">
                <a16:creationId xmlns:a16="http://schemas.microsoft.com/office/drawing/2014/main" id="{C5503A6A-3F5E-4665-9926-7E54EB88F487}"/>
              </a:ext>
            </a:extLst>
          </p:cNvPr>
          <p:cNvSpPr>
            <a:spLocks noGrp="1"/>
          </p:cNvSpPr>
          <p:nvPr>
            <p:ph type="body" sz="quarter" idx="18"/>
          </p:nvPr>
        </p:nvSpPr>
        <p:spPr/>
        <p:txBody>
          <a:bodyPr/>
          <a:lstStyle/>
          <a:p>
            <a:endParaRPr lang="id-ID"/>
          </a:p>
        </p:txBody>
      </p:sp>
      <p:sp>
        <p:nvSpPr>
          <p:cNvPr id="6" name="Text Placeholder 5">
            <a:extLst>
              <a:ext uri="{FF2B5EF4-FFF2-40B4-BE49-F238E27FC236}">
                <a16:creationId xmlns:a16="http://schemas.microsoft.com/office/drawing/2014/main" id="{C62B6D92-A88D-4FB2-9CAD-45AEE496F014}"/>
              </a:ext>
            </a:extLst>
          </p:cNvPr>
          <p:cNvSpPr>
            <a:spLocks noGrp="1"/>
          </p:cNvSpPr>
          <p:nvPr>
            <p:ph type="body" sz="quarter" idx="14"/>
          </p:nvPr>
        </p:nvSpPr>
        <p:spPr/>
        <p:txBody>
          <a:bodyPr/>
          <a:lstStyle/>
          <a:p>
            <a:pPr algn="ctr"/>
            <a:r>
              <a:rPr lang="en-US" dirty="0"/>
              <a:t>AKURASI</a:t>
            </a:r>
            <a:endParaRPr lang="id-ID" dirty="0"/>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9DE4D8AD-6A4F-46C4-B51D-E8721012A455}"/>
                  </a:ext>
                </a:extLst>
              </p:cNvPr>
              <p:cNvSpPr>
                <a:spLocks noGrp="1"/>
              </p:cNvSpPr>
              <p:nvPr>
                <p:ph type="body" sz="quarter" idx="15"/>
              </p:nvPr>
            </p:nvSpPr>
            <p:spPr/>
            <p:txBody>
              <a:bodyPr/>
              <a:lstStyle/>
              <a:p>
                <a14:m>
                  <m:oMathPara xmlns:m="http://schemas.openxmlformats.org/officeDocument/2006/math">
                    <m:oMathParaPr>
                      <m:jc m:val="centerGroup"/>
                    </m:oMathParaPr>
                    <m:oMath xmlns:m="http://schemas.openxmlformats.org/officeDocument/2006/math">
                      <m:r>
                        <a:rPr lang="id-ID" i="1"/>
                        <m:t>%</m:t>
                      </m:r>
                      <m:r>
                        <a:rPr lang="id-ID" i="1"/>
                        <m:t>𝑎𝑘𝑢𝑟𝑎𝑠𝑖</m:t>
                      </m:r>
                      <m:r>
                        <a:rPr lang="id-ID" i="1"/>
                        <m:t>=</m:t>
                      </m:r>
                      <m:f>
                        <m:fPr>
                          <m:ctrlPr>
                            <a:rPr lang="id-ID" i="1"/>
                          </m:ctrlPr>
                        </m:fPr>
                        <m:num>
                          <m:r>
                            <a:rPr lang="id-ID" i="1"/>
                            <m:t>𝑗𝑢𝑚𝑙𝑎h𝑝𝑟𝑒𝑑𝑖𝑘𝑠𝑖𝑏𝑒𝑛𝑎𝑟</m:t>
                          </m:r>
                        </m:num>
                        <m:den>
                          <m:r>
                            <a:rPr lang="id-ID" i="1"/>
                            <m:t>𝑗𝑢𝑚𝑙𝑎h𝑑𝑎𝑡𝑎𝑝𝑒𝑛𝑔𝑢𝑗𝑖𝑎𝑛</m:t>
                          </m:r>
                        </m:den>
                      </m:f>
                      <m:r>
                        <a:rPr lang="id-ID" i="1"/>
                        <m:t>𝑥</m:t>
                      </m:r>
                      <m:r>
                        <a:rPr lang="id-ID" i="1"/>
                        <m:t>100%</m:t>
                      </m:r>
                    </m:oMath>
                  </m:oMathPara>
                </a14:m>
                <a:endParaRPr lang="id-ID" dirty="0"/>
              </a:p>
              <a:p>
                <a14:m>
                  <m:oMathPara xmlns:m="http://schemas.openxmlformats.org/officeDocument/2006/math">
                    <m:oMathParaPr>
                      <m:jc m:val="centerGroup"/>
                    </m:oMathParaPr>
                    <m:oMath xmlns:m="http://schemas.openxmlformats.org/officeDocument/2006/math">
                      <m:r>
                        <a:rPr lang="id-ID" i="1"/>
                        <m:t>%</m:t>
                      </m:r>
                      <m:r>
                        <a:rPr lang="id-ID" i="1"/>
                        <m:t>𝑎𝑘𝑢𝑟𝑎𝑠𝑖</m:t>
                      </m:r>
                      <m:r>
                        <a:rPr lang="id-ID" i="1"/>
                        <m:t>=</m:t>
                      </m:r>
                      <m:f>
                        <m:fPr>
                          <m:ctrlPr>
                            <a:rPr lang="id-ID" i="1"/>
                          </m:ctrlPr>
                        </m:fPr>
                        <m:num>
                          <m:r>
                            <a:rPr lang="id-ID" i="1"/>
                            <m:t>139</m:t>
                          </m:r>
                        </m:num>
                        <m:den>
                          <m:r>
                            <a:rPr lang="id-ID" i="1"/>
                            <m:t>150</m:t>
                          </m:r>
                        </m:den>
                      </m:f>
                      <m:r>
                        <a:rPr lang="id-ID" i="1"/>
                        <m:t>𝑥</m:t>
                      </m:r>
                      <m:r>
                        <a:rPr lang="id-ID" i="1"/>
                        <m:t>100%=92,67%</m:t>
                      </m:r>
                    </m:oMath>
                  </m:oMathPara>
                </a14:m>
                <a:endParaRPr lang="id-ID" dirty="0"/>
              </a:p>
            </p:txBody>
          </p:sp>
        </mc:Choice>
        <mc:Fallback>
          <p:sp>
            <p:nvSpPr>
              <p:cNvPr id="7" name="Text Placeholder 6">
                <a:extLst>
                  <a:ext uri="{FF2B5EF4-FFF2-40B4-BE49-F238E27FC236}">
                    <a16:creationId xmlns:a16="http://schemas.microsoft.com/office/drawing/2014/main" id="{9DE4D8AD-6A4F-46C4-B51D-E8721012A455}"/>
                  </a:ext>
                </a:extLst>
              </p:cNvPr>
              <p:cNvSpPr>
                <a:spLocks noGrp="1" noRot="1" noChangeAspect="1" noMove="1" noResize="1" noEditPoints="1" noAdjustHandles="1" noChangeArrowheads="1" noChangeShapeType="1" noTextEdit="1"/>
              </p:cNvSpPr>
              <p:nvPr>
                <p:ph type="body" sz="quarter" idx="15"/>
              </p:nvPr>
            </p:nvSpPr>
            <p:spPr>
              <a:blipFill>
                <a:blip r:embed="rId2"/>
                <a:stretch>
                  <a:fillRect/>
                </a:stretch>
              </a:blipFill>
            </p:spPr>
            <p:txBody>
              <a:bodyPr/>
              <a:lstStyle/>
              <a:p>
                <a:r>
                  <a:rPr lang="id-ID">
                    <a:noFill/>
                  </a:rPr>
                  <a:t> </a:t>
                </a:r>
              </a:p>
            </p:txBody>
          </p:sp>
        </mc:Fallback>
      </mc:AlternateContent>
      <p:sp>
        <p:nvSpPr>
          <p:cNvPr id="8" name="Text Placeholder 7">
            <a:extLst>
              <a:ext uri="{FF2B5EF4-FFF2-40B4-BE49-F238E27FC236}">
                <a16:creationId xmlns:a16="http://schemas.microsoft.com/office/drawing/2014/main" id="{5D394454-4C26-4B0E-858E-4589F111EECD}"/>
              </a:ext>
            </a:extLst>
          </p:cNvPr>
          <p:cNvSpPr>
            <a:spLocks noGrp="1"/>
          </p:cNvSpPr>
          <p:nvPr>
            <p:ph type="body" sz="quarter" idx="16"/>
          </p:nvPr>
        </p:nvSpPr>
        <p:spPr/>
        <p:txBody>
          <a:bodyPr/>
          <a:lstStyle/>
          <a:p>
            <a:pPr algn="ctr"/>
            <a:r>
              <a:rPr lang="en-US" dirty="0"/>
              <a:t>KESALAHAN</a:t>
            </a:r>
            <a:endParaRPr lang="id-ID" dirty="0"/>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82BB3C6D-7509-45A6-9DA1-16B958F26E41}"/>
                  </a:ext>
                </a:extLst>
              </p:cNvPr>
              <p:cNvSpPr>
                <a:spLocks noGrp="1"/>
              </p:cNvSpPr>
              <p:nvPr>
                <p:ph type="body" sz="quarter" idx="17"/>
              </p:nvPr>
            </p:nvSpPr>
            <p:spPr>
              <a:xfrm>
                <a:off x="9287222" y="6814644"/>
                <a:ext cx="7991103" cy="2016224"/>
              </a:xfrm>
            </p:spPr>
            <p:txBody>
              <a:bodyPr/>
              <a:lstStyle/>
              <a:p>
                <a14:m>
                  <m:oMathPara xmlns:m="http://schemas.openxmlformats.org/officeDocument/2006/math">
                    <m:oMathParaPr>
                      <m:jc m:val="centerGroup"/>
                    </m:oMathParaPr>
                    <m:oMath xmlns:m="http://schemas.openxmlformats.org/officeDocument/2006/math">
                      <m:r>
                        <a:rPr lang="id-ID" i="1"/>
                        <m:t>%</m:t>
                      </m:r>
                      <m:r>
                        <a:rPr lang="id-ID" i="1"/>
                        <m:t>𝑘𝑒𝑠𝑎𝑙𝑎h𝑎𝑛</m:t>
                      </m:r>
                      <m:r>
                        <a:rPr lang="id-ID" i="1"/>
                        <m:t>=</m:t>
                      </m:r>
                      <m:f>
                        <m:fPr>
                          <m:ctrlPr>
                            <a:rPr lang="id-ID" i="1"/>
                          </m:ctrlPr>
                        </m:fPr>
                        <m:num>
                          <m:r>
                            <a:rPr lang="id-ID" i="1"/>
                            <m:t>𝑗𝑢𝑚𝑙𝑎h𝑝𝑟𝑒𝑑𝑖𝑘𝑠𝑖𝑠𝑎𝑙𝑎h</m:t>
                          </m:r>
                        </m:num>
                        <m:den>
                          <m:r>
                            <a:rPr lang="id-ID" i="1"/>
                            <m:t>𝑗𝑢𝑚𝑙𝑎h𝑑𝑎𝑡𝑎𝑝𝑒𝑛𝑔𝑢𝑗𝑖𝑎𝑛</m:t>
                          </m:r>
                        </m:den>
                      </m:f>
                      <m:r>
                        <a:rPr lang="id-ID" i="1"/>
                        <m:t>𝑥</m:t>
                      </m:r>
                      <m:r>
                        <a:rPr lang="id-ID" i="1"/>
                        <m:t>100%</m:t>
                      </m:r>
                    </m:oMath>
                  </m:oMathPara>
                </a14:m>
                <a:endParaRPr lang="id-ID" dirty="0"/>
              </a:p>
              <a:p>
                <a14:m>
                  <m:oMathPara xmlns:m="http://schemas.openxmlformats.org/officeDocument/2006/math">
                    <m:oMathParaPr>
                      <m:jc m:val="centerGroup"/>
                    </m:oMathParaPr>
                    <m:oMath xmlns:m="http://schemas.openxmlformats.org/officeDocument/2006/math">
                      <m:r>
                        <a:rPr lang="id-ID" i="1"/>
                        <m:t>%</m:t>
                      </m:r>
                      <m:r>
                        <a:rPr lang="id-ID" i="1"/>
                        <m:t>𝑘𝑒𝑠𝑎𝑙𝑎h𝑎𝑛</m:t>
                      </m:r>
                      <m:r>
                        <a:rPr lang="id-ID" i="1"/>
                        <m:t>=</m:t>
                      </m:r>
                      <m:f>
                        <m:fPr>
                          <m:ctrlPr>
                            <a:rPr lang="id-ID" i="1"/>
                          </m:ctrlPr>
                        </m:fPr>
                        <m:num>
                          <m:r>
                            <a:rPr lang="id-ID" i="1"/>
                            <m:t>11</m:t>
                          </m:r>
                        </m:num>
                        <m:den>
                          <m:r>
                            <a:rPr lang="id-ID" i="1"/>
                            <m:t>150</m:t>
                          </m:r>
                        </m:den>
                      </m:f>
                      <m:r>
                        <a:rPr lang="id-ID" i="1"/>
                        <m:t>𝑥</m:t>
                      </m:r>
                      <m:r>
                        <a:rPr lang="id-ID" i="1"/>
                        <m:t>100%=7,33%</m:t>
                      </m:r>
                    </m:oMath>
                  </m:oMathPara>
                </a14:m>
                <a:endParaRPr lang="id-ID" dirty="0"/>
              </a:p>
            </p:txBody>
          </p:sp>
        </mc:Choice>
        <mc:Fallback>
          <p:sp>
            <p:nvSpPr>
              <p:cNvPr id="9" name="Text Placeholder 8">
                <a:extLst>
                  <a:ext uri="{FF2B5EF4-FFF2-40B4-BE49-F238E27FC236}">
                    <a16:creationId xmlns:a16="http://schemas.microsoft.com/office/drawing/2014/main" id="{82BB3C6D-7509-45A6-9DA1-16B958F26E41}"/>
                  </a:ext>
                </a:extLst>
              </p:cNvPr>
              <p:cNvSpPr>
                <a:spLocks noGrp="1" noRot="1" noChangeAspect="1" noMove="1" noResize="1" noEditPoints="1" noAdjustHandles="1" noChangeArrowheads="1" noChangeShapeType="1" noTextEdit="1"/>
              </p:cNvSpPr>
              <p:nvPr>
                <p:ph type="body" sz="quarter" idx="17"/>
              </p:nvPr>
            </p:nvSpPr>
            <p:spPr>
              <a:xfrm>
                <a:off x="9287222" y="6814644"/>
                <a:ext cx="7991103" cy="2016224"/>
              </a:xfrm>
              <a:blipFill>
                <a:blip r:embed="rId3"/>
                <a:stretch>
                  <a:fillRect/>
                </a:stretch>
              </a:blipFill>
            </p:spPr>
            <p:txBody>
              <a:bodyPr/>
              <a:lstStyle/>
              <a:p>
                <a:r>
                  <a:rPr lang="id-ID">
                    <a:noFill/>
                  </a:rPr>
                  <a:t> </a:t>
                </a:r>
              </a:p>
            </p:txBody>
          </p:sp>
        </mc:Fallback>
      </mc:AlternateContent>
      <p:pic>
        <p:nvPicPr>
          <p:cNvPr id="11" name="Picture 10">
            <a:extLst>
              <a:ext uri="{FF2B5EF4-FFF2-40B4-BE49-F238E27FC236}">
                <a16:creationId xmlns:a16="http://schemas.microsoft.com/office/drawing/2014/main" id="{AB448BE5-7B2A-4580-AE99-240A88CC52B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20529" y="2143730"/>
            <a:ext cx="7286573" cy="717655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9178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148-845B-43A4-B280-514E47863454}"/>
              </a:ext>
            </a:extLst>
          </p:cNvPr>
          <p:cNvSpPr>
            <a:spLocks noGrp="1"/>
          </p:cNvSpPr>
          <p:nvPr>
            <p:ph type="title"/>
          </p:nvPr>
        </p:nvSpPr>
        <p:spPr/>
        <p:txBody>
          <a:bodyPr/>
          <a:lstStyle/>
          <a:p>
            <a:r>
              <a:rPr lang="en-US" dirty="0"/>
              <a:t>HASIL UJI ANDROID </a:t>
            </a:r>
            <a:r>
              <a:rPr lang="en-US" i="1" dirty="0">
                <a:solidFill>
                  <a:srgbClr val="2D85D1"/>
                </a:solidFill>
              </a:rPr>
              <a:t>MOBILENET</a:t>
            </a:r>
            <a:endParaRPr lang="id-ID" i="1" dirty="0">
              <a:solidFill>
                <a:srgbClr val="2D85D1"/>
              </a:solidFill>
            </a:endParaRPr>
          </a:p>
        </p:txBody>
      </p:sp>
      <p:sp>
        <p:nvSpPr>
          <p:cNvPr id="3" name="Slide Number Placeholder 2">
            <a:extLst>
              <a:ext uri="{FF2B5EF4-FFF2-40B4-BE49-F238E27FC236}">
                <a16:creationId xmlns:a16="http://schemas.microsoft.com/office/drawing/2014/main" id="{429E20AA-7B3B-4F08-AEF5-08A983B6A0CA}"/>
              </a:ext>
            </a:extLst>
          </p:cNvPr>
          <p:cNvSpPr>
            <a:spLocks noGrp="1"/>
          </p:cNvSpPr>
          <p:nvPr>
            <p:ph type="sldNum" sz="quarter" idx="12"/>
          </p:nvPr>
        </p:nvSpPr>
        <p:spPr/>
        <p:txBody>
          <a:bodyPr/>
          <a:lstStyle/>
          <a:p>
            <a:fld id="{387164BF-D67A-46C0-81D2-5BAF67C00C80}" type="slidenum">
              <a:rPr lang="en-US" smtClean="0"/>
              <a:pPr/>
              <a:t>36</a:t>
            </a:fld>
            <a:endParaRPr lang="en-US" dirty="0"/>
          </a:p>
        </p:txBody>
      </p:sp>
      <p:sp>
        <p:nvSpPr>
          <p:cNvPr id="5" name="Text Placeholder 4">
            <a:extLst>
              <a:ext uri="{FF2B5EF4-FFF2-40B4-BE49-F238E27FC236}">
                <a16:creationId xmlns:a16="http://schemas.microsoft.com/office/drawing/2014/main" id="{C5503A6A-3F5E-4665-9926-7E54EB88F487}"/>
              </a:ext>
            </a:extLst>
          </p:cNvPr>
          <p:cNvSpPr>
            <a:spLocks noGrp="1"/>
          </p:cNvSpPr>
          <p:nvPr>
            <p:ph type="body" sz="quarter" idx="18"/>
          </p:nvPr>
        </p:nvSpPr>
        <p:spPr/>
        <p:txBody>
          <a:bodyPr/>
          <a:lstStyle/>
          <a:p>
            <a:endParaRPr lang="id-ID"/>
          </a:p>
        </p:txBody>
      </p:sp>
      <p:sp>
        <p:nvSpPr>
          <p:cNvPr id="6" name="Text Placeholder 5">
            <a:extLst>
              <a:ext uri="{FF2B5EF4-FFF2-40B4-BE49-F238E27FC236}">
                <a16:creationId xmlns:a16="http://schemas.microsoft.com/office/drawing/2014/main" id="{C62B6D92-A88D-4FB2-9CAD-45AEE496F014}"/>
              </a:ext>
            </a:extLst>
          </p:cNvPr>
          <p:cNvSpPr>
            <a:spLocks noGrp="1"/>
          </p:cNvSpPr>
          <p:nvPr>
            <p:ph type="body" sz="quarter" idx="14"/>
          </p:nvPr>
        </p:nvSpPr>
        <p:spPr/>
        <p:txBody>
          <a:bodyPr/>
          <a:lstStyle/>
          <a:p>
            <a:pPr algn="ctr"/>
            <a:r>
              <a:rPr lang="en-US" dirty="0"/>
              <a:t>AKURASI</a:t>
            </a:r>
            <a:endParaRPr lang="id-ID" dirty="0"/>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9DE4D8AD-6A4F-46C4-B51D-E8721012A455}"/>
                  </a:ext>
                </a:extLst>
              </p:cNvPr>
              <p:cNvSpPr>
                <a:spLocks noGrp="1"/>
              </p:cNvSpPr>
              <p:nvPr>
                <p:ph type="body" sz="quarter" idx="15"/>
              </p:nvPr>
            </p:nvSpPr>
            <p:spPr/>
            <p:txBody>
              <a:bodyPr/>
              <a:lstStyle/>
              <a:p>
                <a14:m>
                  <m:oMathPara xmlns:m="http://schemas.openxmlformats.org/officeDocument/2006/math">
                    <m:oMathParaPr>
                      <m:jc m:val="centerGroup"/>
                    </m:oMathParaPr>
                    <m:oMath xmlns:m="http://schemas.openxmlformats.org/officeDocument/2006/math">
                      <m:r>
                        <a:rPr lang="id-ID" i="1"/>
                        <m:t>%</m:t>
                      </m:r>
                      <m:r>
                        <a:rPr lang="id-ID" i="1"/>
                        <m:t>𝑎𝑘𝑢𝑟𝑎𝑠𝑖</m:t>
                      </m:r>
                      <m:r>
                        <a:rPr lang="id-ID" i="1"/>
                        <m:t>=</m:t>
                      </m:r>
                      <m:f>
                        <m:fPr>
                          <m:ctrlPr>
                            <a:rPr lang="id-ID" i="1"/>
                          </m:ctrlPr>
                        </m:fPr>
                        <m:num>
                          <m:r>
                            <a:rPr lang="id-ID" i="1"/>
                            <m:t>𝑗𝑢𝑚𝑙𝑎h𝑝𝑟𝑒𝑑𝑖𝑘𝑠𝑖𝑏𝑒𝑛𝑎𝑟</m:t>
                          </m:r>
                        </m:num>
                        <m:den>
                          <m:r>
                            <a:rPr lang="id-ID" i="1"/>
                            <m:t>𝑗𝑢𝑚𝑙𝑎h𝑑𝑎𝑡𝑎𝑝𝑒𝑛𝑔𝑢𝑗𝑖𝑎𝑛</m:t>
                          </m:r>
                        </m:den>
                      </m:f>
                      <m:r>
                        <a:rPr lang="id-ID" i="1"/>
                        <m:t>𝑥</m:t>
                      </m:r>
                      <m:r>
                        <a:rPr lang="id-ID" i="1"/>
                        <m:t>100%</m:t>
                      </m:r>
                    </m:oMath>
                  </m:oMathPara>
                </a14:m>
                <a:endParaRPr lang="id-ID" dirty="0"/>
              </a:p>
              <a:p>
                <a14:m>
                  <m:oMathPara xmlns:m="http://schemas.openxmlformats.org/officeDocument/2006/math">
                    <m:oMathParaPr>
                      <m:jc m:val="centerGroup"/>
                    </m:oMathParaPr>
                    <m:oMath xmlns:m="http://schemas.openxmlformats.org/officeDocument/2006/math">
                      <m:r>
                        <a:rPr lang="id-ID" i="1"/>
                        <m:t>%</m:t>
                      </m:r>
                      <m:r>
                        <a:rPr lang="id-ID" i="1"/>
                        <m:t>𝑎𝑘𝑢𝑟𝑎𝑠𝑖</m:t>
                      </m:r>
                      <m:r>
                        <a:rPr lang="id-ID" i="1"/>
                        <m:t>=</m:t>
                      </m:r>
                      <m:f>
                        <m:fPr>
                          <m:ctrlPr>
                            <a:rPr lang="id-ID" i="1"/>
                          </m:ctrlPr>
                        </m:fPr>
                        <m:num>
                          <m:r>
                            <a:rPr lang="id-ID" i="1"/>
                            <m:t>143</m:t>
                          </m:r>
                        </m:num>
                        <m:den>
                          <m:r>
                            <a:rPr lang="id-ID" i="1"/>
                            <m:t>150</m:t>
                          </m:r>
                        </m:den>
                      </m:f>
                      <m:r>
                        <a:rPr lang="id-ID" i="1"/>
                        <m:t>𝑥</m:t>
                      </m:r>
                      <m:r>
                        <a:rPr lang="id-ID" i="1"/>
                        <m:t>100%=95,33%</m:t>
                      </m:r>
                    </m:oMath>
                  </m:oMathPara>
                </a14:m>
                <a:endParaRPr lang="id-ID" dirty="0"/>
              </a:p>
            </p:txBody>
          </p:sp>
        </mc:Choice>
        <mc:Fallback>
          <p:sp>
            <p:nvSpPr>
              <p:cNvPr id="7" name="Text Placeholder 6">
                <a:extLst>
                  <a:ext uri="{FF2B5EF4-FFF2-40B4-BE49-F238E27FC236}">
                    <a16:creationId xmlns:a16="http://schemas.microsoft.com/office/drawing/2014/main" id="{9DE4D8AD-6A4F-46C4-B51D-E8721012A455}"/>
                  </a:ext>
                </a:extLst>
              </p:cNvPr>
              <p:cNvSpPr>
                <a:spLocks noGrp="1" noRot="1" noChangeAspect="1" noMove="1" noResize="1" noEditPoints="1" noAdjustHandles="1" noChangeArrowheads="1" noChangeShapeType="1" noTextEdit="1"/>
              </p:cNvSpPr>
              <p:nvPr>
                <p:ph type="body" sz="quarter" idx="15"/>
              </p:nvPr>
            </p:nvSpPr>
            <p:spPr>
              <a:blipFill>
                <a:blip r:embed="rId2"/>
                <a:stretch>
                  <a:fillRect/>
                </a:stretch>
              </a:blipFill>
            </p:spPr>
            <p:txBody>
              <a:bodyPr/>
              <a:lstStyle/>
              <a:p>
                <a:r>
                  <a:rPr lang="id-ID">
                    <a:noFill/>
                  </a:rPr>
                  <a:t> </a:t>
                </a:r>
              </a:p>
            </p:txBody>
          </p:sp>
        </mc:Fallback>
      </mc:AlternateContent>
      <p:sp>
        <p:nvSpPr>
          <p:cNvPr id="8" name="Text Placeholder 7">
            <a:extLst>
              <a:ext uri="{FF2B5EF4-FFF2-40B4-BE49-F238E27FC236}">
                <a16:creationId xmlns:a16="http://schemas.microsoft.com/office/drawing/2014/main" id="{5D394454-4C26-4B0E-858E-4589F111EECD}"/>
              </a:ext>
            </a:extLst>
          </p:cNvPr>
          <p:cNvSpPr>
            <a:spLocks noGrp="1"/>
          </p:cNvSpPr>
          <p:nvPr>
            <p:ph type="body" sz="quarter" idx="16"/>
          </p:nvPr>
        </p:nvSpPr>
        <p:spPr/>
        <p:txBody>
          <a:bodyPr/>
          <a:lstStyle/>
          <a:p>
            <a:pPr algn="ctr"/>
            <a:r>
              <a:rPr lang="en-US" dirty="0"/>
              <a:t>KESALAHAN</a:t>
            </a:r>
            <a:endParaRPr lang="id-ID" dirty="0"/>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82BB3C6D-7509-45A6-9DA1-16B958F26E41}"/>
                  </a:ext>
                </a:extLst>
              </p:cNvPr>
              <p:cNvSpPr>
                <a:spLocks noGrp="1"/>
              </p:cNvSpPr>
              <p:nvPr>
                <p:ph type="body" sz="quarter" idx="17"/>
              </p:nvPr>
            </p:nvSpPr>
            <p:spPr>
              <a:xfrm>
                <a:off x="9287222" y="6814644"/>
                <a:ext cx="7991103" cy="2016224"/>
              </a:xfrm>
            </p:spPr>
            <p:txBody>
              <a:bodyPr/>
              <a:lstStyle/>
              <a:p>
                <a14:m>
                  <m:oMathPara xmlns:m="http://schemas.openxmlformats.org/officeDocument/2006/math">
                    <m:oMathParaPr>
                      <m:jc m:val="centerGroup"/>
                    </m:oMathParaPr>
                    <m:oMath xmlns:m="http://schemas.openxmlformats.org/officeDocument/2006/math">
                      <m:r>
                        <a:rPr lang="id-ID" i="1"/>
                        <m:t>%</m:t>
                      </m:r>
                      <m:r>
                        <a:rPr lang="id-ID" i="1"/>
                        <m:t>𝑘𝑒𝑠𝑎𝑙𝑎h𝑎𝑛</m:t>
                      </m:r>
                      <m:r>
                        <a:rPr lang="id-ID" i="1"/>
                        <m:t>=</m:t>
                      </m:r>
                      <m:f>
                        <m:fPr>
                          <m:ctrlPr>
                            <a:rPr lang="id-ID" i="1"/>
                          </m:ctrlPr>
                        </m:fPr>
                        <m:num>
                          <m:r>
                            <a:rPr lang="id-ID" i="1"/>
                            <m:t>𝑗𝑢𝑚𝑙𝑎h𝑝𝑟𝑒𝑑𝑖𝑘𝑠𝑖𝑠𝑎𝑙𝑎h</m:t>
                          </m:r>
                        </m:num>
                        <m:den>
                          <m:r>
                            <a:rPr lang="id-ID" i="1"/>
                            <m:t>𝑗𝑢𝑚𝑙𝑎h𝑑𝑎𝑡𝑎𝑝𝑒𝑛𝑔𝑢𝑗𝑖𝑎𝑛</m:t>
                          </m:r>
                        </m:den>
                      </m:f>
                      <m:r>
                        <a:rPr lang="id-ID" i="1"/>
                        <m:t>𝑥</m:t>
                      </m:r>
                      <m:r>
                        <a:rPr lang="id-ID" i="1"/>
                        <m:t>100%</m:t>
                      </m:r>
                    </m:oMath>
                  </m:oMathPara>
                </a14:m>
                <a:endParaRPr lang="id-ID" dirty="0"/>
              </a:p>
              <a:p>
                <a14:m>
                  <m:oMathPara xmlns:m="http://schemas.openxmlformats.org/officeDocument/2006/math">
                    <m:oMathParaPr>
                      <m:jc m:val="centerGroup"/>
                    </m:oMathParaPr>
                    <m:oMath xmlns:m="http://schemas.openxmlformats.org/officeDocument/2006/math">
                      <m:r>
                        <a:rPr lang="id-ID" i="1"/>
                        <m:t>%</m:t>
                      </m:r>
                      <m:r>
                        <a:rPr lang="id-ID" i="1"/>
                        <m:t>𝑘𝑒𝑠𝑎𝑙𝑎h𝑎𝑛</m:t>
                      </m:r>
                      <m:r>
                        <a:rPr lang="id-ID" i="1"/>
                        <m:t>=</m:t>
                      </m:r>
                      <m:f>
                        <m:fPr>
                          <m:ctrlPr>
                            <a:rPr lang="id-ID" i="1"/>
                          </m:ctrlPr>
                        </m:fPr>
                        <m:num>
                          <m:r>
                            <a:rPr lang="id-ID" i="1"/>
                            <m:t>7</m:t>
                          </m:r>
                        </m:num>
                        <m:den>
                          <m:r>
                            <a:rPr lang="id-ID" i="1"/>
                            <m:t>150</m:t>
                          </m:r>
                        </m:den>
                      </m:f>
                      <m:r>
                        <a:rPr lang="id-ID" i="1"/>
                        <m:t>𝑥</m:t>
                      </m:r>
                      <m:r>
                        <a:rPr lang="id-ID" i="1"/>
                        <m:t>100%=4,67%</m:t>
                      </m:r>
                    </m:oMath>
                  </m:oMathPara>
                </a14:m>
                <a:endParaRPr lang="id-ID" dirty="0"/>
              </a:p>
            </p:txBody>
          </p:sp>
        </mc:Choice>
        <mc:Fallback>
          <p:sp>
            <p:nvSpPr>
              <p:cNvPr id="9" name="Text Placeholder 8">
                <a:extLst>
                  <a:ext uri="{FF2B5EF4-FFF2-40B4-BE49-F238E27FC236}">
                    <a16:creationId xmlns:a16="http://schemas.microsoft.com/office/drawing/2014/main" id="{82BB3C6D-7509-45A6-9DA1-16B958F26E41}"/>
                  </a:ext>
                </a:extLst>
              </p:cNvPr>
              <p:cNvSpPr>
                <a:spLocks noGrp="1" noRot="1" noChangeAspect="1" noMove="1" noResize="1" noEditPoints="1" noAdjustHandles="1" noChangeArrowheads="1" noChangeShapeType="1" noTextEdit="1"/>
              </p:cNvSpPr>
              <p:nvPr>
                <p:ph type="body" sz="quarter" idx="17"/>
              </p:nvPr>
            </p:nvSpPr>
            <p:spPr>
              <a:xfrm>
                <a:off x="9287222" y="6814644"/>
                <a:ext cx="7991103" cy="2016224"/>
              </a:xfrm>
              <a:blipFill>
                <a:blip r:embed="rId3"/>
                <a:stretch>
                  <a:fillRect/>
                </a:stretch>
              </a:blipFill>
            </p:spPr>
            <p:txBody>
              <a:bodyPr/>
              <a:lstStyle/>
              <a:p>
                <a:r>
                  <a:rPr lang="id-ID">
                    <a:noFill/>
                  </a:rPr>
                  <a:t> </a:t>
                </a:r>
              </a:p>
            </p:txBody>
          </p:sp>
        </mc:Fallback>
      </mc:AlternateContent>
      <p:pic>
        <p:nvPicPr>
          <p:cNvPr id="10" name="Picture 9">
            <a:extLst>
              <a:ext uri="{FF2B5EF4-FFF2-40B4-BE49-F238E27FC236}">
                <a16:creationId xmlns:a16="http://schemas.microsoft.com/office/drawing/2014/main" id="{2393375B-C554-44D2-A249-8CA32A2951F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128636" y="2207526"/>
            <a:ext cx="7874939" cy="71351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633421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8000" dirty="0"/>
              <a:t>PERBANDINGAN </a:t>
            </a:r>
            <a:r>
              <a:rPr lang="en-US" sz="8000" dirty="0">
                <a:solidFill>
                  <a:srgbClr val="3EA3F8"/>
                </a:solidFill>
              </a:rPr>
              <a:t>3</a:t>
            </a:r>
            <a:r>
              <a:rPr lang="en-US" sz="8000" dirty="0"/>
              <a:t> </a:t>
            </a:r>
            <a:r>
              <a:rPr lang="en-US" sz="8000" dirty="0">
                <a:solidFill>
                  <a:schemeClr val="accent1"/>
                </a:solidFill>
                <a:latin typeface="Bebas Neue Regular" pitchFamily="50" charset="0"/>
              </a:rPr>
              <a:t>ARSITEKTUR</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37</a:t>
            </a:fld>
            <a:endParaRPr lang="en-US" dirty="0"/>
          </a:p>
        </p:txBody>
      </p:sp>
      <p:pic>
        <p:nvPicPr>
          <p:cNvPr id="4" name="Picture 3">
            <a:extLst>
              <a:ext uri="{FF2B5EF4-FFF2-40B4-BE49-F238E27FC236}">
                <a16:creationId xmlns:a16="http://schemas.microsoft.com/office/drawing/2014/main" id="{39855D10-2AD7-4E07-B04B-57F05AECA574}"/>
              </a:ext>
            </a:extLst>
          </p:cNvPr>
          <p:cNvPicPr>
            <a:picLocks noChangeAspect="1"/>
          </p:cNvPicPr>
          <p:nvPr/>
        </p:nvPicPr>
        <p:blipFill>
          <a:blip r:embed="rId2"/>
          <a:stretch>
            <a:fillRect/>
          </a:stretch>
        </p:blipFill>
        <p:spPr>
          <a:xfrm>
            <a:off x="3054177" y="1975148"/>
            <a:ext cx="12138109" cy="708666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574989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8000" dirty="0"/>
              <a:t>PERBANDINGAN </a:t>
            </a:r>
            <a:r>
              <a:rPr lang="en-US" sz="8000" dirty="0">
                <a:solidFill>
                  <a:srgbClr val="3EA3F8"/>
                </a:solidFill>
              </a:rPr>
              <a:t>3</a:t>
            </a:r>
            <a:r>
              <a:rPr lang="en-US" sz="8000" dirty="0"/>
              <a:t> </a:t>
            </a:r>
            <a:r>
              <a:rPr lang="en-US" sz="8000" dirty="0">
                <a:solidFill>
                  <a:schemeClr val="accent1"/>
                </a:solidFill>
                <a:latin typeface="Bebas Neue Regular" pitchFamily="50" charset="0"/>
              </a:rPr>
              <a:t>ARSITEKTUR</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38</a:t>
            </a:fld>
            <a:endParaRPr lang="en-US" dirty="0"/>
          </a:p>
        </p:txBody>
      </p:sp>
      <p:pic>
        <p:nvPicPr>
          <p:cNvPr id="6" name="Picture 5">
            <a:extLst>
              <a:ext uri="{FF2B5EF4-FFF2-40B4-BE49-F238E27FC236}">
                <a16:creationId xmlns:a16="http://schemas.microsoft.com/office/drawing/2014/main" id="{E2F6F94C-49E7-4446-8E4D-0B0DC864E206}"/>
              </a:ext>
            </a:extLst>
          </p:cNvPr>
          <p:cNvPicPr>
            <a:picLocks noChangeAspect="1"/>
          </p:cNvPicPr>
          <p:nvPr/>
        </p:nvPicPr>
        <p:blipFill>
          <a:blip r:embed="rId2"/>
          <a:stretch>
            <a:fillRect/>
          </a:stretch>
        </p:blipFill>
        <p:spPr>
          <a:xfrm>
            <a:off x="2824801" y="1903140"/>
            <a:ext cx="12636809" cy="737782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82512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958630" y="4027376"/>
            <a:ext cx="10044763" cy="2232248"/>
          </a:xfrm>
        </p:spPr>
        <p:txBody>
          <a:bodyPr/>
          <a:lstStyle/>
          <a:p>
            <a:r>
              <a:rPr lang="en-US" sz="8800" dirty="0">
                <a:latin typeface="Clarendon Blk BT" panose="02040905050505020204" pitchFamily="18" charset="0"/>
              </a:rPr>
              <a:t>KESIMPULAN </a:t>
            </a:r>
            <a:br>
              <a:rPr lang="en-US" sz="8800" dirty="0">
                <a:latin typeface="Clarendon Blk BT" panose="02040905050505020204" pitchFamily="18" charset="0"/>
              </a:rPr>
            </a:br>
            <a:r>
              <a:rPr lang="en-US" sz="8800" dirty="0">
                <a:latin typeface="Clarendon Blk BT" panose="02040905050505020204" pitchFamily="18" charset="0"/>
              </a:rPr>
              <a:t>	  DAN SARAN</a:t>
            </a:r>
          </a:p>
        </p:txBody>
      </p:sp>
    </p:spTree>
    <p:extLst>
      <p:ext uri="{BB962C8B-B14F-4D97-AF65-F5344CB8AC3E}">
        <p14:creationId xmlns:p14="http://schemas.microsoft.com/office/powerpoint/2010/main" val="1859252353"/>
      </p:ext>
    </p:extLst>
  </p:cSld>
  <p:clrMapOvr>
    <a:masterClrMapping/>
  </p:clrMapOvr>
  <p:extLst>
    <p:ext uri="{E180D4A7-C9FB-4DFB-919C-405C955672EB}">
      <p14:showEvtLst xmlns:p14="http://schemas.microsoft.com/office/powerpoint/2010/main">
        <p14:playEvt time="2251"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LATAR </a:t>
            </a:r>
            <a:r>
              <a:rPr lang="en-US" dirty="0">
                <a:solidFill>
                  <a:schemeClr val="accent1"/>
                </a:solidFill>
                <a:latin typeface="Bebas Neue Regular" pitchFamily="50" charset="0"/>
              </a:rPr>
              <a:t>BELAKANG</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a:t>
            </a:fld>
            <a:endParaRPr lang="en-US" dirty="0"/>
          </a:p>
        </p:txBody>
      </p:sp>
      <p:sp>
        <p:nvSpPr>
          <p:cNvPr id="13" name="テキスト プレースホルダー 12"/>
          <p:cNvSpPr>
            <a:spLocks noGrp="1"/>
          </p:cNvSpPr>
          <p:nvPr>
            <p:ph type="body" sz="quarter" idx="14"/>
          </p:nvPr>
        </p:nvSpPr>
        <p:spPr/>
        <p:txBody>
          <a:bodyPr/>
          <a:lstStyle/>
          <a:p>
            <a:r>
              <a:rPr lang="en-US" dirty="0" err="1"/>
              <a:t>Perekonomian</a:t>
            </a:r>
            <a:endParaRPr lang="en-US" dirty="0"/>
          </a:p>
        </p:txBody>
      </p:sp>
      <p:sp>
        <p:nvSpPr>
          <p:cNvPr id="14" name="テキスト プレースホルダー 13"/>
          <p:cNvSpPr>
            <a:spLocks noGrp="1"/>
          </p:cNvSpPr>
          <p:nvPr>
            <p:ph type="body" sz="quarter" idx="15"/>
          </p:nvPr>
        </p:nvSpPr>
        <p:spPr/>
        <p:txBody>
          <a:bodyPr/>
          <a:lstStyle/>
          <a:p>
            <a:r>
              <a:rPr lang="id-ID" dirty="0"/>
              <a:t>Sektor pertanian </a:t>
            </a:r>
            <a:r>
              <a:rPr lang="en-US" dirty="0" err="1"/>
              <a:t>selain</a:t>
            </a:r>
            <a:r>
              <a:rPr lang="id-ID" dirty="0"/>
              <a:t> sebagai penyedia kebutuhan pangan, tetapi</a:t>
            </a:r>
            <a:r>
              <a:rPr lang="en-US" dirty="0"/>
              <a:t> </a:t>
            </a:r>
            <a:r>
              <a:rPr lang="id-ID" dirty="0"/>
              <a:t>juga </a:t>
            </a:r>
            <a:r>
              <a:rPr lang="en-US" dirty="0" err="1"/>
              <a:t>sebagai</a:t>
            </a:r>
            <a:r>
              <a:rPr lang="id-ID" dirty="0"/>
              <a:t> sumber pendapatan ekspor (devisa)</a:t>
            </a:r>
            <a:endParaRPr lang="en-US" dirty="0"/>
          </a:p>
        </p:txBody>
      </p:sp>
      <p:sp>
        <p:nvSpPr>
          <p:cNvPr id="15" name="テキスト プレースホルダー 14"/>
          <p:cNvSpPr>
            <a:spLocks noGrp="1"/>
          </p:cNvSpPr>
          <p:nvPr>
            <p:ph type="body" sz="quarter" idx="16"/>
          </p:nvPr>
        </p:nvSpPr>
        <p:spPr/>
        <p:txBody>
          <a:bodyPr/>
          <a:lstStyle/>
          <a:p>
            <a:r>
              <a:rPr lang="en-US" dirty="0" err="1"/>
              <a:t>Penyakit</a:t>
            </a:r>
            <a:r>
              <a:rPr lang="en-US" dirty="0"/>
              <a:t> </a:t>
            </a:r>
            <a:r>
              <a:rPr lang="en-US" dirty="0" err="1"/>
              <a:t>Tanaman</a:t>
            </a:r>
            <a:endParaRPr lang="en-US" dirty="0"/>
          </a:p>
        </p:txBody>
      </p:sp>
      <p:sp>
        <p:nvSpPr>
          <p:cNvPr id="16" name="テキスト プレースホルダー 15"/>
          <p:cNvSpPr>
            <a:spLocks noGrp="1"/>
          </p:cNvSpPr>
          <p:nvPr>
            <p:ph type="body" sz="quarter" idx="17"/>
          </p:nvPr>
        </p:nvSpPr>
        <p:spPr/>
        <p:txBody>
          <a:bodyPr/>
          <a:lstStyle/>
          <a:p>
            <a:r>
              <a:rPr lang="en-US" dirty="0" err="1"/>
              <a:t>Penyakit</a:t>
            </a:r>
            <a:r>
              <a:rPr lang="en-US" dirty="0"/>
              <a:t> </a:t>
            </a:r>
            <a:r>
              <a:rPr lang="en-US" dirty="0" err="1"/>
              <a:t>tanaman</a:t>
            </a:r>
            <a:r>
              <a:rPr lang="en-US" dirty="0"/>
              <a:t> </a:t>
            </a:r>
            <a:r>
              <a:rPr lang="en-US" dirty="0" err="1"/>
              <a:t>mengurangi</a:t>
            </a:r>
            <a:r>
              <a:rPr lang="en-US" dirty="0"/>
              <a:t> </a:t>
            </a:r>
            <a:r>
              <a:rPr lang="en-US" dirty="0" err="1"/>
              <a:t>jumlah</a:t>
            </a:r>
            <a:r>
              <a:rPr lang="en-US" dirty="0"/>
              <a:t> </a:t>
            </a:r>
            <a:r>
              <a:rPr lang="en-US" dirty="0" err="1"/>
              <a:t>produksi</a:t>
            </a:r>
            <a:endParaRPr lang="en-US" dirty="0"/>
          </a:p>
        </p:txBody>
      </p:sp>
      <p:sp>
        <p:nvSpPr>
          <p:cNvPr id="18" name="テキスト プレースホルダー 17"/>
          <p:cNvSpPr>
            <a:spLocks noGrp="1"/>
          </p:cNvSpPr>
          <p:nvPr>
            <p:ph type="body" sz="quarter" idx="21"/>
          </p:nvPr>
        </p:nvSpPr>
        <p:spPr/>
        <p:txBody>
          <a:bodyPr/>
          <a:lstStyle/>
          <a:p>
            <a:r>
              <a:rPr lang="en-US" i="1" dirty="0"/>
              <a:t>Deep </a:t>
            </a:r>
            <a:r>
              <a:rPr lang="en-US" i="1" dirty="0" err="1"/>
              <a:t>Leraning</a:t>
            </a:r>
            <a:endParaRPr lang="en-US" i="1" dirty="0"/>
          </a:p>
        </p:txBody>
      </p:sp>
      <p:sp>
        <p:nvSpPr>
          <p:cNvPr id="19" name="テキスト プレースホルダー 18"/>
          <p:cNvSpPr>
            <a:spLocks noGrp="1"/>
          </p:cNvSpPr>
          <p:nvPr>
            <p:ph type="body" sz="quarter" idx="22"/>
          </p:nvPr>
        </p:nvSpPr>
        <p:spPr/>
        <p:txBody>
          <a:bodyPr/>
          <a:lstStyle/>
          <a:p>
            <a:r>
              <a:rPr lang="id-ID" dirty="0"/>
              <a:t>klasifikasi obyek berdasarkan citra atau gambar dengan cara mempelajari representasi atau fitur data secara otomatis</a:t>
            </a:r>
            <a:endParaRPr lang="en-US" dirty="0"/>
          </a:p>
        </p:txBody>
      </p:sp>
      <p:sp>
        <p:nvSpPr>
          <p:cNvPr id="20" name="テキスト プレースホルダー 19"/>
          <p:cNvSpPr>
            <a:spLocks noGrp="1"/>
          </p:cNvSpPr>
          <p:nvPr>
            <p:ph type="body" sz="quarter" idx="23"/>
          </p:nvPr>
        </p:nvSpPr>
        <p:spPr/>
        <p:txBody>
          <a:bodyPr/>
          <a:lstStyle/>
          <a:p>
            <a:r>
              <a:rPr lang="en-US" i="1" dirty="0"/>
              <a:t>Smartphone</a:t>
            </a:r>
          </a:p>
        </p:txBody>
      </p:sp>
      <p:sp>
        <p:nvSpPr>
          <p:cNvPr id="21" name="テキスト プレースホルダー 20"/>
          <p:cNvSpPr>
            <a:spLocks noGrp="1"/>
          </p:cNvSpPr>
          <p:nvPr>
            <p:ph type="body" sz="quarter" idx="24"/>
          </p:nvPr>
        </p:nvSpPr>
        <p:spPr/>
        <p:txBody>
          <a:bodyPr/>
          <a:lstStyle/>
          <a:p>
            <a:r>
              <a:rPr lang="en-US" dirty="0" err="1"/>
              <a:t>Memudahkan</a:t>
            </a:r>
            <a:r>
              <a:rPr lang="en-US" dirty="0"/>
              <a:t> </a:t>
            </a:r>
            <a:r>
              <a:rPr lang="en-US" dirty="0" err="1"/>
              <a:t>untuk</a:t>
            </a:r>
            <a:r>
              <a:rPr lang="en-US" dirty="0"/>
              <a:t> </a:t>
            </a:r>
            <a:r>
              <a:rPr lang="en-US" dirty="0" err="1"/>
              <a:t>digunakan</a:t>
            </a:r>
            <a:r>
              <a:rPr lang="en-US" dirty="0"/>
              <a:t> orang </a:t>
            </a:r>
            <a:r>
              <a:rPr lang="en-US" dirty="0" err="1"/>
              <a:t>awam</a:t>
            </a:r>
            <a:endParaRPr lang="en-US" dirty="0"/>
          </a:p>
        </p:txBody>
      </p:sp>
      <p:pic>
        <p:nvPicPr>
          <p:cNvPr id="30" name="Tampungan Gambar 29">
            <a:extLst>
              <a:ext uri="{FF2B5EF4-FFF2-40B4-BE49-F238E27FC236}">
                <a16:creationId xmlns:a16="http://schemas.microsoft.com/office/drawing/2014/main" id="{62F6E2FD-3E06-4F23-8F3D-9B00A6C965AE}"/>
              </a:ext>
            </a:extLst>
          </p:cNvPr>
          <p:cNvPicPr>
            <a:picLocks noGrp="1" noChangeAspect="1"/>
          </p:cNvPicPr>
          <p:nvPr>
            <p:ph type="pic" sz="quarter" idx="41"/>
          </p:nvPr>
        </p:nvPicPr>
        <p:blipFill>
          <a:blip r:embed="rId2">
            <a:extLst>
              <a:ext uri="{28A0092B-C50C-407E-A947-70E740481C1C}">
                <a14:useLocalDpi xmlns:a14="http://schemas.microsoft.com/office/drawing/2010/main" val="0"/>
              </a:ext>
            </a:extLst>
          </a:blip>
          <a:srcRect/>
          <a:stretch>
            <a:fillRect/>
          </a:stretch>
        </p:blipFill>
        <p:spPr>
          <a:xfrm>
            <a:off x="9935294" y="6511652"/>
            <a:ext cx="2146588" cy="2146588"/>
          </a:xfrm>
        </p:spPr>
      </p:pic>
      <p:pic>
        <p:nvPicPr>
          <p:cNvPr id="25" name="Tampungan Gambar 24">
            <a:extLst>
              <a:ext uri="{FF2B5EF4-FFF2-40B4-BE49-F238E27FC236}">
                <a16:creationId xmlns:a16="http://schemas.microsoft.com/office/drawing/2014/main" id="{30E06D92-D335-4ADD-A1F8-AE09A5BCB7EE}"/>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a:stretch>
            <a:fillRect/>
          </a:stretch>
        </p:blipFill>
        <p:spPr>
          <a:xfrm>
            <a:off x="1870398" y="3023542"/>
            <a:ext cx="2056506" cy="2056506"/>
          </a:xfrm>
        </p:spPr>
      </p:pic>
      <p:pic>
        <p:nvPicPr>
          <p:cNvPr id="27" name="Tampungan Gambar 26">
            <a:extLst>
              <a:ext uri="{FF2B5EF4-FFF2-40B4-BE49-F238E27FC236}">
                <a16:creationId xmlns:a16="http://schemas.microsoft.com/office/drawing/2014/main" id="{3FE0FB37-8FD8-45A5-A188-C146B0528573}"/>
              </a:ext>
            </a:extLst>
          </p:cNvPr>
          <p:cNvPicPr>
            <a:picLocks noGrp="1" noChangeAspect="1"/>
          </p:cNvPicPr>
          <p:nvPr>
            <p:ph type="pic" sz="quarter" idx="40"/>
          </p:nvPr>
        </p:nvPicPr>
        <p:blipFill>
          <a:blip r:embed="rId4">
            <a:extLst>
              <a:ext uri="{28A0092B-C50C-407E-A947-70E740481C1C}">
                <a14:useLocalDpi xmlns:a14="http://schemas.microsoft.com/office/drawing/2010/main" val="0"/>
              </a:ext>
            </a:extLst>
          </a:blip>
          <a:srcRect/>
          <a:stretch>
            <a:fillRect/>
          </a:stretch>
        </p:blipFill>
        <p:spPr>
          <a:xfrm>
            <a:off x="9894217" y="2825709"/>
            <a:ext cx="2337679" cy="2337679"/>
          </a:xfrm>
        </p:spPr>
      </p:pic>
      <p:sp>
        <p:nvSpPr>
          <p:cNvPr id="23" name="Tampungan Teks 22">
            <a:extLst>
              <a:ext uri="{FF2B5EF4-FFF2-40B4-BE49-F238E27FC236}">
                <a16:creationId xmlns:a16="http://schemas.microsoft.com/office/drawing/2014/main" id="{B093EB70-173E-4D07-8135-22D540F512CE}"/>
              </a:ext>
            </a:extLst>
          </p:cNvPr>
          <p:cNvSpPr>
            <a:spLocks noGrp="1"/>
          </p:cNvSpPr>
          <p:nvPr>
            <p:ph type="body" sz="quarter" idx="18"/>
          </p:nvPr>
        </p:nvSpPr>
        <p:spPr/>
        <p:txBody>
          <a:bodyPr/>
          <a:lstStyle/>
          <a:p>
            <a:endParaRPr lang="id-ID"/>
          </a:p>
        </p:txBody>
      </p:sp>
      <p:pic>
        <p:nvPicPr>
          <p:cNvPr id="1026" name="Picture 2" descr="Hasil gambar untuk penyakit icon">
            <a:extLst>
              <a:ext uri="{FF2B5EF4-FFF2-40B4-BE49-F238E27FC236}">
                <a16:creationId xmlns:a16="http://schemas.microsoft.com/office/drawing/2014/main" id="{A80E6C08-57E3-49EF-BB9A-52F7ED677871}"/>
              </a:ext>
            </a:extLst>
          </p:cNvPr>
          <p:cNvPicPr>
            <a:picLocks noGrp="1" noChangeAspect="1" noChangeArrowheads="1"/>
          </p:cNvPicPr>
          <p:nvPr>
            <p:ph type="pic" sz="quarter" idx="39"/>
          </p:nvPr>
        </p:nvPicPr>
        <p:blipFill>
          <a:blip r:embed="rId5" cstate="print">
            <a:extLst>
              <a:ext uri="{28A0092B-C50C-407E-A947-70E740481C1C}">
                <a14:useLocalDpi xmlns:a14="http://schemas.microsoft.com/office/drawing/2010/main" val="0"/>
              </a:ext>
            </a:extLst>
          </a:blip>
          <a:srcRect t="2292" b="2292"/>
          <a:stretch>
            <a:fillRect/>
          </a:stretch>
        </p:blipFill>
        <p:spPr bwMode="auto">
          <a:xfrm>
            <a:off x="1870040" y="6590757"/>
            <a:ext cx="1934458" cy="193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9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C5C0811-15D7-4920-8F15-1E678CAA7966}"/>
              </a:ext>
            </a:extLst>
          </p:cNvPr>
          <p:cNvSpPr>
            <a:spLocks noGrp="1"/>
          </p:cNvSpPr>
          <p:nvPr>
            <p:ph type="title"/>
          </p:nvPr>
        </p:nvSpPr>
        <p:spPr/>
        <p:txBody>
          <a:bodyPr/>
          <a:lstStyle/>
          <a:p>
            <a:r>
              <a:rPr lang="en-US" dirty="0"/>
              <a:t>KESIMPU</a:t>
            </a:r>
            <a:r>
              <a:rPr lang="en-US" dirty="0">
                <a:solidFill>
                  <a:srgbClr val="3EA3F8"/>
                </a:solidFill>
              </a:rPr>
              <a:t>LAN</a:t>
            </a:r>
            <a:endParaRPr lang="id-ID" dirty="0">
              <a:solidFill>
                <a:srgbClr val="3EA3F8"/>
              </a:solidFill>
            </a:endParaRPr>
          </a:p>
        </p:txBody>
      </p:sp>
      <p:sp>
        <p:nvSpPr>
          <p:cNvPr id="3" name="Slide Number Placeholder 2">
            <a:extLst>
              <a:ext uri="{FF2B5EF4-FFF2-40B4-BE49-F238E27FC236}">
                <a16:creationId xmlns:a16="http://schemas.microsoft.com/office/drawing/2014/main" id="{F004AFE5-1E41-4B33-B9DF-9B4FA6E232DE}"/>
              </a:ext>
            </a:extLst>
          </p:cNvPr>
          <p:cNvSpPr>
            <a:spLocks noGrp="1"/>
          </p:cNvSpPr>
          <p:nvPr>
            <p:ph type="sldNum" sz="quarter" idx="12"/>
          </p:nvPr>
        </p:nvSpPr>
        <p:spPr/>
        <p:txBody>
          <a:bodyPr/>
          <a:lstStyle/>
          <a:p>
            <a:fld id="{387164BF-D67A-46C0-81D2-5BAF67C00C80}" type="slidenum">
              <a:rPr lang="en-US" smtClean="0"/>
              <a:pPr/>
              <a:t>40</a:t>
            </a:fld>
            <a:endParaRPr lang="en-US" dirty="0"/>
          </a:p>
        </p:txBody>
      </p:sp>
      <p:sp>
        <p:nvSpPr>
          <p:cNvPr id="18" name="Text Placeholder 17">
            <a:extLst>
              <a:ext uri="{FF2B5EF4-FFF2-40B4-BE49-F238E27FC236}">
                <a16:creationId xmlns:a16="http://schemas.microsoft.com/office/drawing/2014/main" id="{EA803C5B-8D41-4B70-B17D-71025367A605}"/>
              </a:ext>
            </a:extLst>
          </p:cNvPr>
          <p:cNvSpPr>
            <a:spLocks noGrp="1"/>
          </p:cNvSpPr>
          <p:nvPr>
            <p:ph type="body" sz="quarter" idx="15"/>
          </p:nvPr>
        </p:nvSpPr>
        <p:spPr>
          <a:xfrm>
            <a:off x="934294" y="2407196"/>
            <a:ext cx="16417824" cy="6768752"/>
          </a:xfrm>
        </p:spPr>
        <p:txBody>
          <a:bodyPr/>
          <a:lstStyle/>
          <a:p>
            <a:pPr marL="1611313" lvl="3" indent="-514350">
              <a:buFont typeface="+mj-lt"/>
              <a:buAutoNum type="arabicPeriod"/>
            </a:pPr>
            <a:r>
              <a:rPr lang="id-ID" i="1" dirty="0"/>
              <a:t>Deep</a:t>
            </a:r>
            <a:r>
              <a:rPr lang="id-ID" dirty="0"/>
              <a:t> </a:t>
            </a:r>
            <a:r>
              <a:rPr lang="id-ID" i="1" dirty="0"/>
              <a:t>learning </a:t>
            </a:r>
            <a:r>
              <a:rPr lang="id-ID" dirty="0"/>
              <a:t>dapat mengklasifikasikan sesuatu secara otomatis. Sehingga tidak harus memberikan fitur-fitur yang diperlukan untuk mengenali sesuatu tersebut. </a:t>
            </a:r>
          </a:p>
          <a:p>
            <a:pPr marL="1611313" lvl="3" indent="-514350">
              <a:buFont typeface="+mj-lt"/>
              <a:buAutoNum type="arabicPeriod"/>
            </a:pPr>
            <a:r>
              <a:rPr lang="id-ID" dirty="0"/>
              <a:t>Jumlah dan kualitas </a:t>
            </a:r>
            <a:r>
              <a:rPr lang="id-ID" i="1" dirty="0"/>
              <a:t>dataset</a:t>
            </a:r>
            <a:r>
              <a:rPr lang="id-ID" dirty="0"/>
              <a:t> memberi pengaruh besar terhadap proses </a:t>
            </a:r>
            <a:r>
              <a:rPr lang="id-ID" i="1" dirty="0"/>
              <a:t>training</a:t>
            </a:r>
            <a:r>
              <a:rPr lang="id-ID" dirty="0"/>
              <a:t> dan </a:t>
            </a:r>
            <a:r>
              <a:rPr lang="id-ID" i="1" dirty="0"/>
              <a:t>validation</a:t>
            </a:r>
            <a:r>
              <a:rPr lang="id-ID" dirty="0"/>
              <a:t>. Jumlah </a:t>
            </a:r>
            <a:r>
              <a:rPr lang="id-ID" i="1" dirty="0"/>
              <a:t>dataset</a:t>
            </a:r>
            <a:r>
              <a:rPr lang="id-ID" dirty="0"/>
              <a:t> yang tidak seimbang pada setiap jenis klasifikasi dapat menjadikan proses </a:t>
            </a:r>
            <a:r>
              <a:rPr lang="id-ID" i="1" dirty="0"/>
              <a:t>training</a:t>
            </a:r>
            <a:r>
              <a:rPr lang="id-ID" dirty="0"/>
              <a:t> dan </a:t>
            </a:r>
            <a:r>
              <a:rPr lang="id-ID" i="1" dirty="0"/>
              <a:t>validation</a:t>
            </a:r>
            <a:r>
              <a:rPr lang="id-ID" dirty="0"/>
              <a:t> tidak stabil.</a:t>
            </a:r>
          </a:p>
          <a:p>
            <a:pPr marL="1611313" lvl="3" indent="-514350">
              <a:buFont typeface="+mj-lt"/>
              <a:buAutoNum type="arabicPeriod"/>
            </a:pPr>
            <a:r>
              <a:rPr lang="id-ID" dirty="0"/>
              <a:t>Arsitektur VGG16 memiliki kurva </a:t>
            </a:r>
            <a:r>
              <a:rPr lang="id-ID" i="1" dirty="0"/>
              <a:t>training </a:t>
            </a:r>
            <a:r>
              <a:rPr lang="id-ID" dirty="0"/>
              <a:t>dan</a:t>
            </a:r>
            <a:r>
              <a:rPr lang="id-ID" i="1" dirty="0"/>
              <a:t> validation</a:t>
            </a:r>
            <a:r>
              <a:rPr lang="id-ID" dirty="0"/>
              <a:t> yang lebih baik di bandingkan arsitektur </a:t>
            </a:r>
            <a:r>
              <a:rPr lang="id-ID" i="1" dirty="0"/>
              <a:t>MobileNet</a:t>
            </a:r>
            <a:r>
              <a:rPr lang="en-US" dirty="0"/>
              <a:t> dan </a:t>
            </a:r>
            <a:r>
              <a:rPr lang="en-US" i="1" dirty="0"/>
              <a:t>Inception</a:t>
            </a:r>
            <a:r>
              <a:rPr lang="id-ID" dirty="0"/>
              <a:t>.</a:t>
            </a:r>
          </a:p>
          <a:p>
            <a:pPr marL="1611313" lvl="3" indent="-514350">
              <a:buFont typeface="+mj-lt"/>
              <a:buAutoNum type="arabicPeriod"/>
            </a:pPr>
            <a:r>
              <a:rPr lang="id-ID" dirty="0"/>
              <a:t>Identifkasi penyakit tanaman menggunakan </a:t>
            </a:r>
            <a:r>
              <a:rPr lang="id-ID" i="1" dirty="0"/>
              <a:t>goolge colaboratory</a:t>
            </a:r>
            <a:r>
              <a:rPr lang="id-ID" dirty="0"/>
              <a:t> untuk melakukan proses </a:t>
            </a:r>
            <a:r>
              <a:rPr lang="id-ID" i="1" dirty="0"/>
              <a:t>training</a:t>
            </a:r>
            <a:r>
              <a:rPr lang="id-ID" dirty="0"/>
              <a:t> dan </a:t>
            </a:r>
            <a:r>
              <a:rPr lang="id-ID" i="1" dirty="0"/>
              <a:t>validation</a:t>
            </a:r>
            <a:r>
              <a:rPr lang="id-ID" dirty="0"/>
              <a:t>, lalu kemudian mengkonversi dalam bentuk </a:t>
            </a:r>
            <a:r>
              <a:rPr lang="id-ID" i="1" dirty="0"/>
              <a:t>tensorflow lite</a:t>
            </a:r>
            <a:r>
              <a:rPr lang="id-ID" dirty="0"/>
              <a:t> agar bisa diaplikasikan pada android.</a:t>
            </a:r>
          </a:p>
        </p:txBody>
      </p:sp>
      <p:sp>
        <p:nvSpPr>
          <p:cNvPr id="4" name="Footer Placeholder 3">
            <a:extLst>
              <a:ext uri="{FF2B5EF4-FFF2-40B4-BE49-F238E27FC236}">
                <a16:creationId xmlns:a16="http://schemas.microsoft.com/office/drawing/2014/main" id="{9AF276D7-B17B-4EDD-AF0F-3FFBD2051791}"/>
              </a:ext>
            </a:extLst>
          </p:cNvPr>
          <p:cNvSpPr>
            <a:spLocks noGrp="1"/>
          </p:cNvSpPr>
          <p:nvPr>
            <p:ph type="ftr" sz="quarter" idx="3"/>
          </p:nvPr>
        </p:nvSpPr>
        <p:spPr/>
        <p:txBody>
          <a:bodyPr/>
          <a:lstStyle/>
          <a:p>
            <a:r>
              <a:rPr lang="en-US"/>
              <a:t>The Power of PowerPoint | thepopp.com</a:t>
            </a:r>
            <a:endParaRPr lang="en-US" dirty="0"/>
          </a:p>
        </p:txBody>
      </p:sp>
      <p:sp>
        <p:nvSpPr>
          <p:cNvPr id="19" name="Text Placeholder 18">
            <a:extLst>
              <a:ext uri="{FF2B5EF4-FFF2-40B4-BE49-F238E27FC236}">
                <a16:creationId xmlns:a16="http://schemas.microsoft.com/office/drawing/2014/main" id="{995A8F91-2C7C-4245-86E4-143A04E71955}"/>
              </a:ext>
            </a:extLst>
          </p:cNvPr>
          <p:cNvSpPr>
            <a:spLocks noGrp="1"/>
          </p:cNvSpPr>
          <p:nvPr>
            <p:ph type="body" sz="quarter" idx="18"/>
          </p:nvPr>
        </p:nvSpPr>
        <p:spPr/>
        <p:txBody>
          <a:bodyPr/>
          <a:lstStyle/>
          <a:p>
            <a:endParaRPr lang="id-ID"/>
          </a:p>
        </p:txBody>
      </p:sp>
    </p:spTree>
    <p:extLst>
      <p:ext uri="{BB962C8B-B14F-4D97-AF65-F5344CB8AC3E}">
        <p14:creationId xmlns:p14="http://schemas.microsoft.com/office/powerpoint/2010/main" val="38553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C5C0811-15D7-4920-8F15-1E678CAA7966}"/>
              </a:ext>
            </a:extLst>
          </p:cNvPr>
          <p:cNvSpPr>
            <a:spLocks noGrp="1"/>
          </p:cNvSpPr>
          <p:nvPr>
            <p:ph type="title"/>
          </p:nvPr>
        </p:nvSpPr>
        <p:spPr/>
        <p:txBody>
          <a:bodyPr/>
          <a:lstStyle/>
          <a:p>
            <a:r>
              <a:rPr lang="en-US" dirty="0"/>
              <a:t>KESIMPU</a:t>
            </a:r>
            <a:r>
              <a:rPr lang="en-US" dirty="0">
                <a:solidFill>
                  <a:srgbClr val="3EA3F8"/>
                </a:solidFill>
              </a:rPr>
              <a:t>LAN</a:t>
            </a:r>
            <a:endParaRPr lang="id-ID" dirty="0"/>
          </a:p>
        </p:txBody>
      </p:sp>
      <p:sp>
        <p:nvSpPr>
          <p:cNvPr id="3" name="Slide Number Placeholder 2">
            <a:extLst>
              <a:ext uri="{FF2B5EF4-FFF2-40B4-BE49-F238E27FC236}">
                <a16:creationId xmlns:a16="http://schemas.microsoft.com/office/drawing/2014/main" id="{F004AFE5-1E41-4B33-B9DF-9B4FA6E232DE}"/>
              </a:ext>
            </a:extLst>
          </p:cNvPr>
          <p:cNvSpPr>
            <a:spLocks noGrp="1"/>
          </p:cNvSpPr>
          <p:nvPr>
            <p:ph type="sldNum" sz="quarter" idx="12"/>
          </p:nvPr>
        </p:nvSpPr>
        <p:spPr/>
        <p:txBody>
          <a:bodyPr/>
          <a:lstStyle/>
          <a:p>
            <a:fld id="{387164BF-D67A-46C0-81D2-5BAF67C00C80}" type="slidenum">
              <a:rPr lang="en-US" smtClean="0"/>
              <a:pPr/>
              <a:t>41</a:t>
            </a:fld>
            <a:endParaRPr lang="en-US" dirty="0"/>
          </a:p>
        </p:txBody>
      </p:sp>
      <p:sp>
        <p:nvSpPr>
          <p:cNvPr id="18" name="Text Placeholder 17">
            <a:extLst>
              <a:ext uri="{FF2B5EF4-FFF2-40B4-BE49-F238E27FC236}">
                <a16:creationId xmlns:a16="http://schemas.microsoft.com/office/drawing/2014/main" id="{EA803C5B-8D41-4B70-B17D-71025367A605}"/>
              </a:ext>
            </a:extLst>
          </p:cNvPr>
          <p:cNvSpPr>
            <a:spLocks noGrp="1"/>
          </p:cNvSpPr>
          <p:nvPr>
            <p:ph type="body" sz="quarter" idx="15"/>
          </p:nvPr>
        </p:nvSpPr>
        <p:spPr>
          <a:xfrm>
            <a:off x="934294" y="2407196"/>
            <a:ext cx="16417824" cy="6768752"/>
          </a:xfrm>
        </p:spPr>
        <p:txBody>
          <a:bodyPr/>
          <a:lstStyle/>
          <a:p>
            <a:pPr marL="1785938" lvl="3" indent="-514350">
              <a:buFont typeface="+mj-lt"/>
              <a:buAutoNum type="arabicPeriod" startAt="5"/>
            </a:pPr>
            <a:r>
              <a:rPr lang="id-ID" dirty="0"/>
              <a:t>Pengujian identifikasi penyakit tanaman dilakukan pada aplikasi </a:t>
            </a:r>
            <a:r>
              <a:rPr lang="id-ID" i="1" dirty="0"/>
              <a:t>Plant Diseases</a:t>
            </a:r>
            <a:r>
              <a:rPr lang="id-ID" dirty="0"/>
              <a:t> yang terinstal pada </a:t>
            </a:r>
            <a:r>
              <a:rPr lang="id-ID" i="1" dirty="0"/>
              <a:t>smartphone, </a:t>
            </a:r>
            <a:r>
              <a:rPr lang="id-ID" dirty="0"/>
              <a:t>dengan cara memotret langsung obyek atau dengan cara </a:t>
            </a:r>
            <a:r>
              <a:rPr lang="id-ID" i="1" dirty="0"/>
              <a:t>import Gallery</a:t>
            </a:r>
            <a:r>
              <a:rPr lang="id-ID" dirty="0"/>
              <a:t>.</a:t>
            </a:r>
          </a:p>
          <a:p>
            <a:pPr marL="1785938" lvl="3" indent="-514350">
              <a:buFont typeface="+mj-lt"/>
              <a:buAutoNum type="arabicPeriod" startAt="5"/>
            </a:pPr>
            <a:r>
              <a:rPr lang="id-ID" dirty="0"/>
              <a:t>Arsitektur </a:t>
            </a:r>
            <a:r>
              <a:rPr lang="id-ID" i="1" dirty="0"/>
              <a:t>MobileNet</a:t>
            </a:r>
            <a:r>
              <a:rPr lang="id-ID" dirty="0"/>
              <a:t> memiliki nilai akurasi lebih tinggi </a:t>
            </a:r>
            <a:r>
              <a:rPr lang="en-US" dirty="0" err="1"/>
              <a:t>yaitu</a:t>
            </a:r>
            <a:r>
              <a:rPr lang="en-US" dirty="0"/>
              <a:t> </a:t>
            </a:r>
            <a:r>
              <a:rPr lang="en-US" dirty="0" err="1"/>
              <a:t>sebesar</a:t>
            </a:r>
            <a:r>
              <a:rPr lang="en-US" dirty="0"/>
              <a:t> 95,33%  </a:t>
            </a:r>
            <a:r>
              <a:rPr lang="id-ID" dirty="0"/>
              <a:t>dibandingkan dengan arsitektur </a:t>
            </a:r>
            <a:r>
              <a:rPr lang="en-US" i="1" dirty="0"/>
              <a:t>Inception</a:t>
            </a:r>
            <a:r>
              <a:rPr lang="en-US" dirty="0"/>
              <a:t> (92,67%) dan </a:t>
            </a:r>
            <a:r>
              <a:rPr lang="id-ID" dirty="0"/>
              <a:t>VGG16</a:t>
            </a:r>
            <a:r>
              <a:rPr lang="en-US" dirty="0"/>
              <a:t> (76,67%)</a:t>
            </a:r>
            <a:r>
              <a:rPr lang="id-ID" dirty="0"/>
              <a:t> saat pengujian melalui aplikasi android. </a:t>
            </a:r>
            <a:endParaRPr lang="en-US" dirty="0"/>
          </a:p>
          <a:p>
            <a:pPr marL="1785938" lvl="3" indent="-514350">
              <a:buFont typeface="+mj-lt"/>
              <a:buAutoNum type="arabicPeriod" startAt="5"/>
            </a:pPr>
            <a:r>
              <a:rPr lang="en-US" dirty="0" err="1"/>
              <a:t>Respon</a:t>
            </a:r>
            <a:r>
              <a:rPr lang="en-US" dirty="0"/>
              <a:t> </a:t>
            </a:r>
            <a:r>
              <a:rPr lang="en-US" dirty="0" err="1"/>
              <a:t>deteksi</a:t>
            </a:r>
            <a:r>
              <a:rPr lang="en-US" dirty="0"/>
              <a:t> </a:t>
            </a:r>
            <a:r>
              <a:rPr lang="en-US" i="1" dirty="0" err="1"/>
              <a:t>MobileNet</a:t>
            </a:r>
            <a:r>
              <a:rPr lang="en-US" dirty="0"/>
              <a:t> </a:t>
            </a:r>
            <a:r>
              <a:rPr lang="en-US" dirty="0" err="1"/>
              <a:t>lebih</a:t>
            </a:r>
            <a:r>
              <a:rPr lang="en-US" dirty="0"/>
              <a:t> </a:t>
            </a:r>
            <a:r>
              <a:rPr lang="en-US" dirty="0" err="1"/>
              <a:t>cepat</a:t>
            </a:r>
            <a:r>
              <a:rPr lang="en-US" dirty="0"/>
              <a:t> </a:t>
            </a:r>
            <a:r>
              <a:rPr lang="en-US" dirty="0" err="1"/>
              <a:t>dibandingkan</a:t>
            </a:r>
            <a:r>
              <a:rPr lang="en-US" dirty="0"/>
              <a:t> </a:t>
            </a:r>
            <a:r>
              <a:rPr lang="en-US" dirty="0" err="1"/>
              <a:t>dengan</a:t>
            </a:r>
            <a:r>
              <a:rPr lang="en-US" dirty="0"/>
              <a:t> </a:t>
            </a:r>
            <a:r>
              <a:rPr lang="en-US" dirty="0" err="1"/>
              <a:t>respon</a:t>
            </a:r>
            <a:r>
              <a:rPr lang="en-US" dirty="0"/>
              <a:t> </a:t>
            </a:r>
            <a:r>
              <a:rPr lang="en-US" dirty="0" err="1"/>
              <a:t>deteksi</a:t>
            </a:r>
            <a:r>
              <a:rPr lang="en-US" dirty="0"/>
              <a:t> </a:t>
            </a:r>
            <a:r>
              <a:rPr lang="en-US" dirty="0" err="1"/>
              <a:t>arsitektur</a:t>
            </a:r>
            <a:r>
              <a:rPr lang="en-US" dirty="0"/>
              <a:t> lain. </a:t>
            </a:r>
            <a:r>
              <a:rPr lang="en-US" dirty="0" err="1"/>
              <a:t>Dapat</a:t>
            </a:r>
            <a:r>
              <a:rPr lang="en-US" dirty="0"/>
              <a:t> </a:t>
            </a:r>
            <a:r>
              <a:rPr lang="en-US" dirty="0" err="1"/>
              <a:t>dilihat</a:t>
            </a:r>
            <a:r>
              <a:rPr lang="en-US" dirty="0"/>
              <a:t> pada </a:t>
            </a:r>
            <a:r>
              <a:rPr lang="en-US" dirty="0" err="1"/>
              <a:t>perhitungan</a:t>
            </a:r>
            <a:r>
              <a:rPr lang="en-US" dirty="0"/>
              <a:t> </a:t>
            </a:r>
            <a:r>
              <a:rPr lang="en-US" dirty="0" err="1"/>
              <a:t>nilai</a:t>
            </a:r>
            <a:r>
              <a:rPr lang="en-US" dirty="0"/>
              <a:t> rata-rata </a:t>
            </a:r>
            <a:r>
              <a:rPr lang="en-US" dirty="0" err="1"/>
              <a:t>respon</a:t>
            </a:r>
            <a:r>
              <a:rPr lang="en-US" dirty="0"/>
              <a:t> </a:t>
            </a:r>
            <a:r>
              <a:rPr lang="en-US" dirty="0" err="1"/>
              <a:t>deteksi</a:t>
            </a:r>
            <a:r>
              <a:rPr lang="en-US" dirty="0"/>
              <a:t> yang </a:t>
            </a:r>
            <a:r>
              <a:rPr lang="en-US" dirty="0" err="1"/>
              <a:t>dibutuhkan</a:t>
            </a:r>
            <a:r>
              <a:rPr lang="en-US" dirty="0"/>
              <a:t> pada </a:t>
            </a:r>
            <a:r>
              <a:rPr lang="en-US" i="1" dirty="0" err="1"/>
              <a:t>MobileNet</a:t>
            </a:r>
            <a:r>
              <a:rPr lang="en-US" i="1" dirty="0"/>
              <a:t> </a:t>
            </a:r>
            <a:r>
              <a:rPr lang="en-US" dirty="0" err="1"/>
              <a:t>yaitu</a:t>
            </a:r>
            <a:r>
              <a:rPr lang="en-US" dirty="0"/>
              <a:t> </a:t>
            </a:r>
            <a:r>
              <a:rPr lang="en-US" dirty="0" err="1"/>
              <a:t>sebesar</a:t>
            </a:r>
            <a:r>
              <a:rPr lang="en-US" dirty="0"/>
              <a:t> 134,66, </a:t>
            </a:r>
            <a:r>
              <a:rPr lang="en-US" dirty="0" err="1"/>
              <a:t>sedangkan</a:t>
            </a:r>
            <a:r>
              <a:rPr lang="en-US" dirty="0"/>
              <a:t> pada </a:t>
            </a:r>
            <a:r>
              <a:rPr lang="en-US" dirty="0" err="1"/>
              <a:t>arsitektur</a:t>
            </a:r>
            <a:r>
              <a:rPr lang="en-US" dirty="0"/>
              <a:t> </a:t>
            </a:r>
            <a:r>
              <a:rPr lang="en-US" i="1" dirty="0"/>
              <a:t>Inception</a:t>
            </a:r>
            <a:r>
              <a:rPr lang="en-US" dirty="0"/>
              <a:t> dan VGG16 </a:t>
            </a:r>
            <a:r>
              <a:rPr lang="en-US" dirty="0" err="1"/>
              <a:t>masing</a:t>
            </a:r>
            <a:r>
              <a:rPr lang="en-US" dirty="0"/>
              <a:t> </a:t>
            </a:r>
            <a:r>
              <a:rPr lang="en-US" dirty="0" err="1"/>
              <a:t>masing</a:t>
            </a:r>
            <a:r>
              <a:rPr lang="en-US" dirty="0"/>
              <a:t> </a:t>
            </a:r>
            <a:r>
              <a:rPr lang="en-US" dirty="0" err="1"/>
              <a:t>sebesar</a:t>
            </a:r>
            <a:r>
              <a:rPr lang="en-US" dirty="0"/>
              <a:t> 643,6 dan 789,03</a:t>
            </a:r>
            <a:endParaRPr lang="id-ID" dirty="0"/>
          </a:p>
        </p:txBody>
      </p:sp>
      <p:sp>
        <p:nvSpPr>
          <p:cNvPr id="4" name="Footer Placeholder 3">
            <a:extLst>
              <a:ext uri="{FF2B5EF4-FFF2-40B4-BE49-F238E27FC236}">
                <a16:creationId xmlns:a16="http://schemas.microsoft.com/office/drawing/2014/main" id="{9AF276D7-B17B-4EDD-AF0F-3FFBD2051791}"/>
              </a:ext>
            </a:extLst>
          </p:cNvPr>
          <p:cNvSpPr>
            <a:spLocks noGrp="1"/>
          </p:cNvSpPr>
          <p:nvPr>
            <p:ph type="ftr" sz="quarter" idx="3"/>
          </p:nvPr>
        </p:nvSpPr>
        <p:spPr/>
        <p:txBody>
          <a:bodyPr/>
          <a:lstStyle/>
          <a:p>
            <a:r>
              <a:rPr lang="en-US"/>
              <a:t>The Power of PowerPoint | thepopp.com</a:t>
            </a:r>
            <a:endParaRPr lang="en-US" dirty="0"/>
          </a:p>
        </p:txBody>
      </p:sp>
      <p:sp>
        <p:nvSpPr>
          <p:cNvPr id="19" name="Text Placeholder 18">
            <a:extLst>
              <a:ext uri="{FF2B5EF4-FFF2-40B4-BE49-F238E27FC236}">
                <a16:creationId xmlns:a16="http://schemas.microsoft.com/office/drawing/2014/main" id="{995A8F91-2C7C-4245-86E4-143A04E71955}"/>
              </a:ext>
            </a:extLst>
          </p:cNvPr>
          <p:cNvSpPr>
            <a:spLocks noGrp="1"/>
          </p:cNvSpPr>
          <p:nvPr>
            <p:ph type="body" sz="quarter" idx="18"/>
          </p:nvPr>
        </p:nvSpPr>
        <p:spPr/>
        <p:txBody>
          <a:bodyPr/>
          <a:lstStyle/>
          <a:p>
            <a:endParaRPr lang="id-ID"/>
          </a:p>
        </p:txBody>
      </p:sp>
    </p:spTree>
    <p:extLst>
      <p:ext uri="{BB962C8B-B14F-4D97-AF65-F5344CB8AC3E}">
        <p14:creationId xmlns:p14="http://schemas.microsoft.com/office/powerpoint/2010/main" val="1713465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C5C0811-15D7-4920-8F15-1E678CAA7966}"/>
              </a:ext>
            </a:extLst>
          </p:cNvPr>
          <p:cNvSpPr>
            <a:spLocks noGrp="1"/>
          </p:cNvSpPr>
          <p:nvPr>
            <p:ph type="title"/>
          </p:nvPr>
        </p:nvSpPr>
        <p:spPr/>
        <p:txBody>
          <a:bodyPr/>
          <a:lstStyle/>
          <a:p>
            <a:r>
              <a:rPr lang="en-US" dirty="0"/>
              <a:t>SAR</a:t>
            </a:r>
            <a:r>
              <a:rPr lang="en-US" dirty="0">
                <a:solidFill>
                  <a:srgbClr val="3EA3F8"/>
                </a:solidFill>
              </a:rPr>
              <a:t>AN</a:t>
            </a:r>
            <a:endParaRPr lang="id-ID" dirty="0"/>
          </a:p>
        </p:txBody>
      </p:sp>
      <p:sp>
        <p:nvSpPr>
          <p:cNvPr id="3" name="Slide Number Placeholder 2">
            <a:extLst>
              <a:ext uri="{FF2B5EF4-FFF2-40B4-BE49-F238E27FC236}">
                <a16:creationId xmlns:a16="http://schemas.microsoft.com/office/drawing/2014/main" id="{F004AFE5-1E41-4B33-B9DF-9B4FA6E232DE}"/>
              </a:ext>
            </a:extLst>
          </p:cNvPr>
          <p:cNvSpPr>
            <a:spLocks noGrp="1"/>
          </p:cNvSpPr>
          <p:nvPr>
            <p:ph type="sldNum" sz="quarter" idx="12"/>
          </p:nvPr>
        </p:nvSpPr>
        <p:spPr/>
        <p:txBody>
          <a:bodyPr/>
          <a:lstStyle/>
          <a:p>
            <a:fld id="{387164BF-D67A-46C0-81D2-5BAF67C00C80}" type="slidenum">
              <a:rPr lang="en-US" smtClean="0"/>
              <a:pPr/>
              <a:t>42</a:t>
            </a:fld>
            <a:endParaRPr lang="en-US" dirty="0"/>
          </a:p>
        </p:txBody>
      </p:sp>
      <p:sp>
        <p:nvSpPr>
          <p:cNvPr id="18" name="Text Placeholder 17">
            <a:extLst>
              <a:ext uri="{FF2B5EF4-FFF2-40B4-BE49-F238E27FC236}">
                <a16:creationId xmlns:a16="http://schemas.microsoft.com/office/drawing/2014/main" id="{EA803C5B-8D41-4B70-B17D-71025367A605}"/>
              </a:ext>
            </a:extLst>
          </p:cNvPr>
          <p:cNvSpPr>
            <a:spLocks noGrp="1"/>
          </p:cNvSpPr>
          <p:nvPr>
            <p:ph type="body" sz="quarter" idx="15"/>
          </p:nvPr>
        </p:nvSpPr>
        <p:spPr>
          <a:xfrm>
            <a:off x="934294" y="2407196"/>
            <a:ext cx="16417824" cy="4392488"/>
          </a:xfrm>
        </p:spPr>
        <p:txBody>
          <a:bodyPr/>
          <a:lstStyle/>
          <a:p>
            <a:pPr marL="1349375" lvl="4" indent="-514350">
              <a:buFont typeface="+mj-lt"/>
              <a:buAutoNum type="arabicPeriod"/>
            </a:pPr>
            <a:r>
              <a:rPr lang="id-ID" dirty="0"/>
              <a:t>Menambah jumlah </a:t>
            </a:r>
            <a:r>
              <a:rPr lang="id-ID" i="1" dirty="0"/>
              <a:t>dataset</a:t>
            </a:r>
            <a:r>
              <a:rPr lang="id-ID" dirty="0"/>
              <a:t> sehingga jumlah </a:t>
            </a:r>
            <a:r>
              <a:rPr lang="id-ID" i="1" dirty="0"/>
              <a:t>dataset </a:t>
            </a:r>
            <a:r>
              <a:rPr lang="id-ID" dirty="0"/>
              <a:t>pada setiap jenis penyakit tanaman tidak jauh berbeda.</a:t>
            </a:r>
          </a:p>
          <a:p>
            <a:pPr marL="1349375" lvl="4" indent="-514350">
              <a:buFont typeface="+mj-lt"/>
              <a:buAutoNum type="arabicPeriod"/>
            </a:pPr>
            <a:r>
              <a:rPr lang="id-ID" dirty="0"/>
              <a:t>Mengembangkan arsitektur agar memperoleh nilai akurasi yang baik dan mengurangi jumlah </a:t>
            </a:r>
            <a:r>
              <a:rPr lang="id-ID" i="1" dirty="0"/>
              <a:t>loss</a:t>
            </a:r>
            <a:r>
              <a:rPr lang="id-ID" dirty="0"/>
              <a:t> pada proses </a:t>
            </a:r>
            <a:r>
              <a:rPr lang="id-ID" i="1" dirty="0"/>
              <a:t>training</a:t>
            </a:r>
            <a:r>
              <a:rPr lang="id-ID" dirty="0"/>
              <a:t> maupun </a:t>
            </a:r>
            <a:r>
              <a:rPr lang="id-ID" i="1" dirty="0"/>
              <a:t>validation.</a:t>
            </a:r>
            <a:endParaRPr lang="en-US" i="1" dirty="0"/>
          </a:p>
          <a:p>
            <a:pPr marL="1349375" lvl="4" indent="-514350">
              <a:buFont typeface="+mj-lt"/>
              <a:buAutoNum type="arabicPeriod"/>
            </a:pPr>
            <a:r>
              <a:rPr lang="id-ID" dirty="0"/>
              <a:t>Melakukan modifikasi untuk klasifikasi obyek lain agar penggunaan metode </a:t>
            </a:r>
            <a:r>
              <a:rPr lang="id-ID" i="1" dirty="0"/>
              <a:t>Deep</a:t>
            </a:r>
            <a:r>
              <a:rPr lang="id-ID" dirty="0"/>
              <a:t> </a:t>
            </a:r>
            <a:r>
              <a:rPr lang="id-ID" i="1" dirty="0"/>
              <a:t>learning</a:t>
            </a:r>
            <a:r>
              <a:rPr lang="id-ID" dirty="0"/>
              <a:t> dapat diaplikasikan lebih luas lagi</a:t>
            </a:r>
          </a:p>
        </p:txBody>
      </p:sp>
      <p:sp>
        <p:nvSpPr>
          <p:cNvPr id="4" name="Footer Placeholder 3">
            <a:extLst>
              <a:ext uri="{FF2B5EF4-FFF2-40B4-BE49-F238E27FC236}">
                <a16:creationId xmlns:a16="http://schemas.microsoft.com/office/drawing/2014/main" id="{9AF276D7-B17B-4EDD-AF0F-3FFBD2051791}"/>
              </a:ext>
            </a:extLst>
          </p:cNvPr>
          <p:cNvSpPr>
            <a:spLocks noGrp="1"/>
          </p:cNvSpPr>
          <p:nvPr>
            <p:ph type="ftr" sz="quarter" idx="3"/>
          </p:nvPr>
        </p:nvSpPr>
        <p:spPr/>
        <p:txBody>
          <a:bodyPr/>
          <a:lstStyle/>
          <a:p>
            <a:r>
              <a:rPr lang="en-US"/>
              <a:t>The Power of PowerPoint | thepopp.com</a:t>
            </a:r>
            <a:endParaRPr lang="en-US" dirty="0"/>
          </a:p>
        </p:txBody>
      </p:sp>
      <p:sp>
        <p:nvSpPr>
          <p:cNvPr id="19" name="Text Placeholder 18">
            <a:extLst>
              <a:ext uri="{FF2B5EF4-FFF2-40B4-BE49-F238E27FC236}">
                <a16:creationId xmlns:a16="http://schemas.microsoft.com/office/drawing/2014/main" id="{995A8F91-2C7C-4245-86E4-143A04E71955}"/>
              </a:ext>
            </a:extLst>
          </p:cNvPr>
          <p:cNvSpPr>
            <a:spLocks noGrp="1"/>
          </p:cNvSpPr>
          <p:nvPr>
            <p:ph type="body" sz="quarter" idx="18"/>
          </p:nvPr>
        </p:nvSpPr>
        <p:spPr/>
        <p:txBody>
          <a:bodyPr/>
          <a:lstStyle/>
          <a:p>
            <a:endParaRPr lang="id-ID"/>
          </a:p>
        </p:txBody>
      </p:sp>
    </p:spTree>
    <p:extLst>
      <p:ext uri="{BB962C8B-B14F-4D97-AF65-F5344CB8AC3E}">
        <p14:creationId xmlns:p14="http://schemas.microsoft.com/office/powerpoint/2010/main" val="3002362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08112C-BDB4-41D2-B79D-0134527B9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6502" y="2813140"/>
            <a:ext cx="3978266" cy="3978266"/>
          </a:xfrm>
          <a:prstGeom prst="rect">
            <a:avLst/>
          </a:prstGeom>
        </p:spPr>
      </p:pic>
      <p:sp>
        <p:nvSpPr>
          <p:cNvPr id="5" name="タイトル 4"/>
          <p:cNvSpPr>
            <a:spLocks noGrp="1"/>
          </p:cNvSpPr>
          <p:nvPr>
            <p:ph type="ctrTitle"/>
          </p:nvPr>
        </p:nvSpPr>
        <p:spPr>
          <a:xfrm>
            <a:off x="6046862" y="4207395"/>
            <a:ext cx="10044763" cy="1189757"/>
          </a:xfrm>
        </p:spPr>
        <p:txBody>
          <a:bodyPr/>
          <a:lstStyle/>
          <a:p>
            <a:r>
              <a:rPr lang="en-US" dirty="0" err="1"/>
              <a:t>Terimakasih</a:t>
            </a:r>
            <a:r>
              <a:rPr lang="en-US" dirty="0"/>
              <a:t>!</a:t>
            </a:r>
          </a:p>
        </p:txBody>
      </p:sp>
      <p:sp>
        <p:nvSpPr>
          <p:cNvPr id="6" name="サブタイトル 5"/>
          <p:cNvSpPr>
            <a:spLocks noGrp="1"/>
          </p:cNvSpPr>
          <p:nvPr>
            <p:ph type="subTitle" idx="1"/>
          </p:nvPr>
        </p:nvSpPr>
        <p:spPr>
          <a:xfrm>
            <a:off x="6262886" y="5179741"/>
            <a:ext cx="9992177" cy="785311"/>
          </a:xfrm>
        </p:spPr>
        <p:txBody>
          <a:bodyPr>
            <a:normAutofit fontScale="92500" lnSpcReduction="10000"/>
          </a:bodyPr>
          <a:lstStyle/>
          <a:p>
            <a:r>
              <a:rPr lang="en-US" dirty="0" err="1"/>
              <a:t>Mbok</a:t>
            </a:r>
            <a:r>
              <a:rPr lang="en-US" dirty="0"/>
              <a:t> bade tangled </a:t>
            </a:r>
            <a:r>
              <a:rPr lang="en-US" dirty="0" err="1"/>
              <a:t>monggo</a:t>
            </a:r>
            <a:r>
              <a:rPr lang="en-US" dirty="0"/>
              <a:t>?</a:t>
            </a:r>
          </a:p>
        </p:txBody>
      </p:sp>
    </p:spTree>
    <p:extLst>
      <p:ext uri="{BB962C8B-B14F-4D97-AF65-F5344CB8AC3E}">
        <p14:creationId xmlns:p14="http://schemas.microsoft.com/office/powerpoint/2010/main" val="420845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9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t>BATASAN </a:t>
            </a:r>
            <a:r>
              <a:rPr lang="en-US" dirty="0">
                <a:solidFill>
                  <a:schemeClr val="accent1"/>
                </a:solidFill>
                <a:latin typeface="Bebas Neue Regular" pitchFamily="50" charset="0"/>
              </a:rPr>
              <a:t>MASALAH</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a:t>
            </a:fld>
            <a:endParaRPr lang="en-US" dirty="0"/>
          </a:p>
        </p:txBody>
      </p:sp>
      <p:sp>
        <p:nvSpPr>
          <p:cNvPr id="28" name="テキスト プレースホルダー 27"/>
          <p:cNvSpPr>
            <a:spLocks noGrp="1"/>
          </p:cNvSpPr>
          <p:nvPr>
            <p:ph type="body" sz="quarter" idx="15"/>
          </p:nvPr>
        </p:nvSpPr>
        <p:spPr>
          <a:xfrm>
            <a:off x="971190" y="2047156"/>
            <a:ext cx="16344031" cy="7128792"/>
          </a:xfrm>
        </p:spPr>
        <p:txBody>
          <a:bodyPr/>
          <a:lstStyle/>
          <a:p>
            <a:pPr marL="457200" lvl="0" indent="-457200" algn="l">
              <a:buFont typeface="+mj-lt"/>
              <a:buAutoNum type="arabicPeriod"/>
            </a:pPr>
            <a:r>
              <a:rPr lang="id-ID" sz="4000" dirty="0"/>
              <a:t>Identifikasi Penyakit tanaman hanya meliputi sepuluh penyakit tanaman pada daun tomat dan lima penyakit pada daun singkong.</a:t>
            </a:r>
          </a:p>
          <a:p>
            <a:pPr marL="457200" lvl="0" indent="-457200" algn="l">
              <a:buFont typeface="+mj-lt"/>
              <a:buAutoNum type="arabicPeriod"/>
            </a:pPr>
            <a:r>
              <a:rPr lang="id-ID" sz="4000" dirty="0"/>
              <a:t>Metode </a:t>
            </a:r>
            <a:r>
              <a:rPr lang="id-ID" sz="4000" i="1" dirty="0" err="1"/>
              <a:t>deep</a:t>
            </a:r>
            <a:r>
              <a:rPr lang="id-ID" sz="4000" dirty="0"/>
              <a:t> </a:t>
            </a:r>
            <a:r>
              <a:rPr lang="id-ID" sz="4000" i="1" dirty="0" err="1"/>
              <a:t>learning</a:t>
            </a:r>
            <a:r>
              <a:rPr lang="id-ID" sz="4000" dirty="0"/>
              <a:t> yang digunakan adalah CNN (</a:t>
            </a:r>
            <a:r>
              <a:rPr lang="id-ID" sz="4000" i="1" dirty="0" err="1"/>
              <a:t>Convolutional</a:t>
            </a:r>
            <a:r>
              <a:rPr lang="id-ID" sz="4000" i="1" dirty="0"/>
              <a:t> Neural Network</a:t>
            </a:r>
            <a:r>
              <a:rPr lang="id-ID" sz="4000" dirty="0"/>
              <a:t>).</a:t>
            </a:r>
          </a:p>
          <a:p>
            <a:pPr marL="457200" lvl="0" indent="-457200" algn="l">
              <a:buFont typeface="+mj-lt"/>
              <a:buAutoNum type="arabicPeriod"/>
            </a:pPr>
            <a:r>
              <a:rPr lang="id-ID" sz="4000" dirty="0"/>
              <a:t>Menggunakan Bahasa Pemrograman </a:t>
            </a:r>
            <a:r>
              <a:rPr lang="id-ID" sz="4000" i="1" dirty="0" err="1"/>
              <a:t>Python</a:t>
            </a:r>
            <a:r>
              <a:rPr lang="id-ID" sz="4000" dirty="0"/>
              <a:t> </a:t>
            </a:r>
          </a:p>
          <a:p>
            <a:pPr marL="457200" lvl="0" indent="-457200" algn="l">
              <a:buFont typeface="+mj-lt"/>
              <a:buAutoNum type="arabicPeriod"/>
            </a:pPr>
            <a:r>
              <a:rPr lang="id-ID" sz="4000" dirty="0"/>
              <a:t>Infrastruktur yang digunakan adalah Google </a:t>
            </a:r>
            <a:r>
              <a:rPr lang="id-ID" sz="4000" i="1" dirty="0" err="1"/>
              <a:t>Colaboratory</a:t>
            </a:r>
            <a:r>
              <a:rPr lang="id-ID" sz="4000" dirty="0"/>
              <a:t>.</a:t>
            </a:r>
          </a:p>
          <a:p>
            <a:pPr marL="457200" lvl="0" indent="-457200" algn="l">
              <a:buFont typeface="+mj-lt"/>
              <a:buAutoNum type="arabicPeriod"/>
            </a:pPr>
            <a:r>
              <a:rPr lang="id-ID" sz="4000" dirty="0"/>
              <a:t>Menggunakan </a:t>
            </a:r>
            <a:r>
              <a:rPr lang="id-ID" sz="4000" i="1" dirty="0" err="1"/>
              <a:t>Framework</a:t>
            </a:r>
            <a:r>
              <a:rPr lang="id-ID" sz="4000" dirty="0"/>
              <a:t> Keras.</a:t>
            </a:r>
          </a:p>
          <a:p>
            <a:pPr marL="457200" lvl="0" indent="-457200" algn="l">
              <a:buFont typeface="+mj-lt"/>
              <a:buAutoNum type="arabicPeriod"/>
            </a:pPr>
            <a:r>
              <a:rPr lang="id-ID" sz="4000" dirty="0"/>
              <a:t>Aplikasi dibuat menggunakan  Android Studio untuk </a:t>
            </a:r>
            <a:r>
              <a:rPr lang="id-ID" sz="4000" i="1" dirty="0" err="1"/>
              <a:t>smartphone</a:t>
            </a:r>
            <a:r>
              <a:rPr lang="id-ID" sz="4000" dirty="0"/>
              <a:t>.</a:t>
            </a:r>
          </a:p>
        </p:txBody>
      </p:sp>
    </p:spTree>
    <p:extLst>
      <p:ext uri="{BB962C8B-B14F-4D97-AF65-F5344CB8AC3E}">
        <p14:creationId xmlns:p14="http://schemas.microsoft.com/office/powerpoint/2010/main" val="2385085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634594" y="4495428"/>
            <a:ext cx="11017224" cy="2232248"/>
          </a:xfrm>
        </p:spPr>
        <p:txBody>
          <a:bodyPr/>
          <a:lstStyle/>
          <a:p>
            <a:r>
              <a:rPr lang="en-US" sz="7200" dirty="0">
                <a:latin typeface="Clarendon Blk BT" panose="02040905050505020204" pitchFamily="18" charset="0"/>
              </a:rPr>
              <a:t>TINJAUAN PUSTAKA</a:t>
            </a:r>
          </a:p>
        </p:txBody>
      </p:sp>
    </p:spTree>
    <p:extLst>
      <p:ext uri="{BB962C8B-B14F-4D97-AF65-F5344CB8AC3E}">
        <p14:creationId xmlns:p14="http://schemas.microsoft.com/office/powerpoint/2010/main" val="1231788479"/>
      </p:ext>
    </p:extLst>
  </p:cSld>
  <p:clrMapOvr>
    <a:masterClrMapping/>
  </p:clrMapOvr>
  <p:extLst>
    <p:ext uri="{E180D4A7-C9FB-4DFB-919C-405C955672EB}">
      <p14:showEvtLst xmlns:p14="http://schemas.microsoft.com/office/powerpoint/2010/main">
        <p14:playEvt time="2251"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PENGOLAHAN </a:t>
            </a:r>
            <a:r>
              <a:rPr lang="en-US" dirty="0">
                <a:solidFill>
                  <a:schemeClr val="accent1"/>
                </a:solidFill>
                <a:latin typeface="Bebas Neue Regular" pitchFamily="50" charset="0"/>
              </a:rPr>
              <a:t>CITRA</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7</a:t>
            </a:fld>
            <a:endParaRPr lang="en-US" dirty="0"/>
          </a:p>
        </p:txBody>
      </p:sp>
      <p:sp>
        <p:nvSpPr>
          <p:cNvPr id="4" name="テキスト プレースホルダー 3"/>
          <p:cNvSpPr>
            <a:spLocks noGrp="1"/>
          </p:cNvSpPr>
          <p:nvPr>
            <p:ph type="body" sz="quarter" idx="15"/>
          </p:nvPr>
        </p:nvSpPr>
        <p:spPr>
          <a:xfrm>
            <a:off x="1030728" y="2119164"/>
            <a:ext cx="16417824" cy="4536504"/>
          </a:xfrm>
        </p:spPr>
        <p:txBody>
          <a:bodyPr/>
          <a:lstStyle/>
          <a:p>
            <a:pPr algn="just"/>
            <a:r>
              <a:rPr lang="id-ID" sz="4000" dirty="0"/>
              <a:t>Pengolahan Citra adalah pemrosesan citra, khususnya dengan menggunakan komputer, menjadi citra yang kualitasnya lebih baik. Pengolahan citra bertujuan memperbaiki kualitas citra agar mudah diinterpretasi oleh manusia atau mesin (dalam hal ini komputer). </a:t>
            </a:r>
            <a:endParaRPr lang="en-US" sz="4000" dirty="0"/>
          </a:p>
        </p:txBody>
      </p:sp>
      <p:sp>
        <p:nvSpPr>
          <p:cNvPr id="8" name="Tampungan Teks 7">
            <a:extLst>
              <a:ext uri="{FF2B5EF4-FFF2-40B4-BE49-F238E27FC236}">
                <a16:creationId xmlns:a16="http://schemas.microsoft.com/office/drawing/2014/main" id="{1947A4B0-BC56-46FC-9138-7593BC41D0BC}"/>
              </a:ext>
            </a:extLst>
          </p:cNvPr>
          <p:cNvSpPr>
            <a:spLocks noGrp="1"/>
          </p:cNvSpPr>
          <p:nvPr>
            <p:ph type="body" sz="quarter" idx="18"/>
          </p:nvPr>
        </p:nvSpPr>
        <p:spPr/>
        <p:txBody>
          <a:bodyPr/>
          <a:lstStyle/>
          <a:p>
            <a:endParaRPr lang="id-ID"/>
          </a:p>
        </p:txBody>
      </p:sp>
    </p:spTree>
    <p:extLst>
      <p:ext uri="{BB962C8B-B14F-4D97-AF65-F5344CB8AC3E}">
        <p14:creationId xmlns:p14="http://schemas.microsoft.com/office/powerpoint/2010/main" val="3580437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ampungan Gambar 2">
            <a:extLst>
              <a:ext uri="{FF2B5EF4-FFF2-40B4-BE49-F238E27FC236}">
                <a16:creationId xmlns:a16="http://schemas.microsoft.com/office/drawing/2014/main" id="{D93185D5-C949-4131-8E47-0431F643192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1578" t="-13687" r="-14917" b="-9429"/>
          <a:stretch/>
        </p:blipFill>
        <p:spPr>
          <a:xfrm>
            <a:off x="1398958" y="1975148"/>
            <a:ext cx="15737135" cy="5328592"/>
          </a:xfrm>
        </p:spPr>
      </p:pic>
      <p:sp>
        <p:nvSpPr>
          <p:cNvPr id="7" name="コンテンツ プレースホルダー 6"/>
          <p:cNvSpPr>
            <a:spLocks noGrp="1"/>
          </p:cNvSpPr>
          <p:nvPr>
            <p:ph sz="quarter" idx="11"/>
          </p:nvPr>
        </p:nvSpPr>
        <p:spPr/>
        <p:txBody>
          <a:bodyPr/>
          <a:lstStyle/>
          <a:p>
            <a:endParaRPr lang="en-US"/>
          </a:p>
        </p:txBody>
      </p:sp>
      <p:sp>
        <p:nvSpPr>
          <p:cNvPr id="8" name="コンテンツ プレースホルダー 7"/>
          <p:cNvSpPr>
            <a:spLocks noGrp="1"/>
          </p:cNvSpPr>
          <p:nvPr>
            <p:ph sz="quarter" idx="12"/>
          </p:nvPr>
        </p:nvSpPr>
        <p:spPr/>
        <p:txBody>
          <a:bodyPr/>
          <a:lstStyle/>
          <a:p>
            <a:endParaRPr lang="en-US"/>
          </a:p>
        </p:txBody>
      </p:sp>
      <p:sp>
        <p:nvSpPr>
          <p:cNvPr id="12" name="タイトル 11"/>
          <p:cNvSpPr>
            <a:spLocks noGrp="1"/>
          </p:cNvSpPr>
          <p:nvPr>
            <p:ph type="ctrTitle"/>
          </p:nvPr>
        </p:nvSpPr>
        <p:spPr/>
        <p:txBody>
          <a:bodyPr/>
          <a:lstStyle/>
          <a:p>
            <a:r>
              <a:rPr lang="en-US" i="1" dirty="0"/>
              <a:t>Deep Learning</a:t>
            </a:r>
          </a:p>
        </p:txBody>
      </p:sp>
      <p:sp>
        <p:nvSpPr>
          <p:cNvPr id="15" name="サブタイトル 14"/>
          <p:cNvSpPr>
            <a:spLocks noGrp="1"/>
          </p:cNvSpPr>
          <p:nvPr>
            <p:ph type="subTitle" idx="1"/>
          </p:nvPr>
        </p:nvSpPr>
        <p:spPr>
          <a:xfrm>
            <a:off x="2302446" y="8606661"/>
            <a:ext cx="11737304" cy="1001335"/>
          </a:xfrm>
        </p:spPr>
        <p:txBody>
          <a:bodyPr>
            <a:noAutofit/>
          </a:bodyPr>
          <a:lstStyle/>
          <a:p>
            <a:r>
              <a:rPr lang="id-ID" sz="2800" dirty="0"/>
              <a:t>algoritma pemodelan abstraksi tingkat tinggi pada data menggunakan sekumpulan fungsi transformasi non-linear yang ditata berlapis-lapis dan mendalam </a:t>
            </a:r>
            <a:endParaRPr lang="en-US" sz="2800" dirty="0"/>
          </a:p>
        </p:txBody>
      </p:sp>
    </p:spTree>
    <p:extLst>
      <p:ext uri="{BB962C8B-B14F-4D97-AF65-F5344CB8AC3E}">
        <p14:creationId xmlns:p14="http://schemas.microsoft.com/office/powerpoint/2010/main" val="330902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quarter" idx="11"/>
          </p:nvPr>
        </p:nvSpPr>
        <p:spPr>
          <a:xfrm rot="7178603">
            <a:off x="-3680105" y="4691515"/>
            <a:ext cx="9741225" cy="914400"/>
          </a:xfrm>
        </p:spPr>
        <p:txBody>
          <a:bodyPr/>
          <a:lstStyle/>
          <a:p>
            <a:endParaRPr lang="en-US" dirty="0"/>
          </a:p>
        </p:txBody>
      </p:sp>
      <p:sp>
        <p:nvSpPr>
          <p:cNvPr id="8" name="コンテンツ プレースホルダー 7"/>
          <p:cNvSpPr>
            <a:spLocks noGrp="1"/>
          </p:cNvSpPr>
          <p:nvPr>
            <p:ph sz="quarter" idx="12"/>
          </p:nvPr>
        </p:nvSpPr>
        <p:spPr>
          <a:xfrm rot="17978603">
            <a:off x="11791299" y="4391297"/>
            <a:ext cx="9741225" cy="914400"/>
          </a:xfrm>
        </p:spPr>
        <p:txBody>
          <a:bodyPr/>
          <a:lstStyle/>
          <a:p>
            <a:endParaRPr lang="en-US"/>
          </a:p>
        </p:txBody>
      </p:sp>
      <p:sp>
        <p:nvSpPr>
          <p:cNvPr id="12" name="タイトル 11"/>
          <p:cNvSpPr>
            <a:spLocks noGrp="1"/>
          </p:cNvSpPr>
          <p:nvPr>
            <p:ph type="ctrTitle"/>
          </p:nvPr>
        </p:nvSpPr>
        <p:spPr>
          <a:xfrm>
            <a:off x="2302446" y="7742565"/>
            <a:ext cx="10441160" cy="936104"/>
          </a:xfrm>
        </p:spPr>
        <p:txBody>
          <a:bodyPr/>
          <a:lstStyle/>
          <a:p>
            <a:r>
              <a:rPr lang="id-ID" sz="5400" i="1" dirty="0" err="1"/>
              <a:t>Convolutional</a:t>
            </a:r>
            <a:r>
              <a:rPr lang="id-ID" sz="5400" i="1" dirty="0"/>
              <a:t> Neural Network</a:t>
            </a:r>
            <a:r>
              <a:rPr lang="id-ID" sz="5400" dirty="0"/>
              <a:t> (CNN)</a:t>
            </a:r>
            <a:endParaRPr lang="en-US" sz="5400" i="1" dirty="0"/>
          </a:p>
        </p:txBody>
      </p:sp>
      <p:sp>
        <p:nvSpPr>
          <p:cNvPr id="15" name="サブタイトル 14"/>
          <p:cNvSpPr>
            <a:spLocks noGrp="1"/>
          </p:cNvSpPr>
          <p:nvPr>
            <p:ph type="subTitle" idx="1"/>
          </p:nvPr>
        </p:nvSpPr>
        <p:spPr>
          <a:xfrm>
            <a:off x="2302446" y="8606661"/>
            <a:ext cx="12961440" cy="1001335"/>
          </a:xfrm>
        </p:spPr>
        <p:txBody>
          <a:bodyPr>
            <a:noAutofit/>
          </a:bodyPr>
          <a:lstStyle/>
          <a:p>
            <a:r>
              <a:rPr lang="id-ID" sz="2800" dirty="0"/>
              <a:t>salah satu jenis neural </a:t>
            </a:r>
            <a:r>
              <a:rPr lang="id-ID" sz="2800" i="1" dirty="0" err="1"/>
              <a:t>network</a:t>
            </a:r>
            <a:r>
              <a:rPr lang="id-ID" sz="2800" dirty="0"/>
              <a:t> yang biasa digunakan pada data </a:t>
            </a:r>
            <a:r>
              <a:rPr lang="id-ID" sz="2800" i="1" dirty="0" err="1"/>
              <a:t>image</a:t>
            </a:r>
            <a:r>
              <a:rPr lang="id-ID" sz="2800" dirty="0"/>
              <a:t>. CNN bisa digunakan untuk mendeteksi dan mengenali </a:t>
            </a:r>
            <a:r>
              <a:rPr lang="id-ID" sz="2800" i="1" dirty="0" err="1"/>
              <a:t>object</a:t>
            </a:r>
            <a:r>
              <a:rPr lang="id-ID" sz="2800" dirty="0"/>
              <a:t> pada sebuah </a:t>
            </a:r>
            <a:r>
              <a:rPr lang="id-ID" sz="2800" i="1" dirty="0" err="1"/>
              <a:t>image</a:t>
            </a:r>
            <a:r>
              <a:rPr lang="id-ID" sz="2800" dirty="0"/>
              <a:t> [6].</a:t>
            </a:r>
          </a:p>
        </p:txBody>
      </p:sp>
      <p:pic>
        <p:nvPicPr>
          <p:cNvPr id="6" name="Tampungan Gambar 5">
            <a:extLst>
              <a:ext uri="{FF2B5EF4-FFF2-40B4-BE49-F238E27FC236}">
                <a16:creationId xmlns:a16="http://schemas.microsoft.com/office/drawing/2014/main" id="{1F3F67EA-CD8E-4745-BF30-CD4E7805CAE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842" t="-16842" r="-20968" b="-19251"/>
          <a:stretch/>
        </p:blipFill>
        <p:spPr>
          <a:xfrm>
            <a:off x="-1153938" y="1831132"/>
            <a:ext cx="19874208" cy="6631511"/>
          </a:xfrm>
        </p:spPr>
      </p:pic>
    </p:spTree>
    <p:extLst>
      <p:ext uri="{BB962C8B-B14F-4D97-AF65-F5344CB8AC3E}">
        <p14:creationId xmlns:p14="http://schemas.microsoft.com/office/powerpoint/2010/main" val="345002127"/>
      </p:ext>
    </p:extLst>
  </p:cSld>
  <p:clrMapOvr>
    <a:masterClrMapping/>
  </p:clrMapOvr>
</p:sld>
</file>

<file path=ppt/theme/theme1.xml><?xml version="1.0" encoding="utf-8"?>
<a:theme xmlns:a="http://schemas.openxmlformats.org/drawingml/2006/main" name="Title">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7691</TotalTime>
  <Words>1323</Words>
  <Application>Microsoft Office PowerPoint</Application>
  <PresentationFormat>Custom</PresentationFormat>
  <Paragraphs>226</Paragraphs>
  <Slides>43</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Arial</vt:lpstr>
      <vt:lpstr>Bebas Neue Book</vt:lpstr>
      <vt:lpstr>Bebas Neue Regular</vt:lpstr>
      <vt:lpstr>Calibri</vt:lpstr>
      <vt:lpstr>Clarendon Blk BT</vt:lpstr>
      <vt:lpstr>Copperplate Gothic Bold</vt:lpstr>
      <vt:lpstr>Impact</vt:lpstr>
      <vt:lpstr>Liberation Serif</vt:lpstr>
      <vt:lpstr>News706 BT</vt:lpstr>
      <vt:lpstr>Roboto Light</vt:lpstr>
      <vt:lpstr>Wingdings</vt:lpstr>
      <vt:lpstr>Title</vt:lpstr>
      <vt:lpstr>Contents</vt:lpstr>
      <vt:lpstr>PowerPoint Presentation</vt:lpstr>
      <vt:lpstr>SCHEDULE</vt:lpstr>
      <vt:lpstr>PENDAHULUAN</vt:lpstr>
      <vt:lpstr>LATAR BELAKANG</vt:lpstr>
      <vt:lpstr>BATASAN MASALAH</vt:lpstr>
      <vt:lpstr>TINJAUAN PUSTAKA</vt:lpstr>
      <vt:lpstr>PENGOLAHAN CITRA</vt:lpstr>
      <vt:lpstr>Deep Learning</vt:lpstr>
      <vt:lpstr>Convolutional Neural Network (CNN)</vt:lpstr>
      <vt:lpstr>GOOGLE COLABPRATOTY</vt:lpstr>
      <vt:lpstr>TensorFlow Lite</vt:lpstr>
      <vt:lpstr>PENYAKIT DAUN TOMAT</vt:lpstr>
      <vt:lpstr>PENYAKIT DAUN TOMAT</vt:lpstr>
      <vt:lpstr>PENYAKIT DAUN TOMAT</vt:lpstr>
      <vt:lpstr>PENYAKIT DAUN SINGKONG</vt:lpstr>
      <vt:lpstr>METODE       PENELIATIAN</vt:lpstr>
      <vt:lpstr>Metode penelian</vt:lpstr>
      <vt:lpstr> Tahap Pelaksanaan</vt:lpstr>
      <vt:lpstr>HASIL DAN  PEMBHASAN</vt:lpstr>
      <vt:lpstr>DATASET DAUN TOMAT</vt:lpstr>
      <vt:lpstr>DATASET DAUN SINGKONG</vt:lpstr>
      <vt:lpstr>PROSES TRAINING DAN VALIDATION</vt:lpstr>
      <vt:lpstr>KURVA AKURASI VGG16</vt:lpstr>
      <vt:lpstr>KURVA KESALAHAN VGG16</vt:lpstr>
      <vt:lpstr>CONFUSION MATRIX VGG16</vt:lpstr>
      <vt:lpstr>KURVA AKURASI INCEPTION-V3</vt:lpstr>
      <vt:lpstr>KURVA KESALAHAN INCEPTION-V3</vt:lpstr>
      <vt:lpstr>CONFUSION MATRIX INCEPTION-V3</vt:lpstr>
      <vt:lpstr>KURVA AKURASI MOBILENET</vt:lpstr>
      <vt:lpstr>KURVA AKURASI MOBILENET</vt:lpstr>
      <vt:lpstr>CONFUSION MATRIX MOBILENET</vt:lpstr>
      <vt:lpstr>CONFUSION MATRIX MOBILENET</vt:lpstr>
      <vt:lpstr>PENGUJIAN PADA ANDROID</vt:lpstr>
      <vt:lpstr>HASIL UJI ANDROID VGG16</vt:lpstr>
      <vt:lpstr>HASIL UJI ANDROID INCEPTION</vt:lpstr>
      <vt:lpstr>HASIL UJI ANDROID MOBILENET</vt:lpstr>
      <vt:lpstr>PERBANDINGAN 3 ARSITEKTUR</vt:lpstr>
      <vt:lpstr>PERBANDINGAN 3 ARSITEKTUR</vt:lpstr>
      <vt:lpstr>KESIMPULAN     DAN SARAN</vt:lpstr>
      <vt:lpstr>KESIMPULAN</vt:lpstr>
      <vt:lpstr>KESIMPULAN</vt:lpstr>
      <vt:lpstr>SARAN</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Jeffrey mas</cp:lastModifiedBy>
  <cp:revision>260</cp:revision>
  <dcterms:created xsi:type="dcterms:W3CDTF">2015-01-09T17:56:04Z</dcterms:created>
  <dcterms:modified xsi:type="dcterms:W3CDTF">2020-02-03T03:08:16Z</dcterms:modified>
</cp:coreProperties>
</file>